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comments/comment5.xml" ContentType="application/vnd.openxmlformats-officedocument.presentationml.comments+xml"/>
  <Override PartName="/ppt/notesSlides/notesSlide18.xml" ContentType="application/vnd.openxmlformats-officedocument.presentationml.notesSlide+xml"/>
  <Override PartName="/ppt/comments/comment6.xml" ContentType="application/vnd.openxmlformats-officedocument.presentationml.comments+xml"/>
  <Override PartName="/ppt/notesSlides/notesSlide19.xml" ContentType="application/vnd.openxmlformats-officedocument.presentationml.notesSlide+xml"/>
  <Override PartName="/ppt/comments/comment7.xml" ContentType="application/vnd.openxmlformats-officedocument.presentationml.comments+xml"/>
  <Override PartName="/ppt/notesSlides/notesSlide20.xml" ContentType="application/vnd.openxmlformats-officedocument.presentationml.notesSlide+xml"/>
  <Override PartName="/ppt/comments/comment8.xml" ContentType="application/vnd.openxmlformats-officedocument.presentationml.comments+xml"/>
  <Override PartName="/ppt/notesSlides/notesSlide21.xml" ContentType="application/vnd.openxmlformats-officedocument.presentationml.notesSlide+xml"/>
  <Override PartName="/ppt/comments/comment9.xml" ContentType="application/vnd.openxmlformats-officedocument.presentationml.comments+xml"/>
  <Override PartName="/ppt/notesSlides/notesSlide22.xml" ContentType="application/vnd.openxmlformats-officedocument.presentationml.notesSlide+xml"/>
  <Override PartName="/ppt/comments/comment10.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44" r:id="rId4"/>
  </p:sldMasterIdLst>
  <p:notesMasterIdLst>
    <p:notesMasterId r:id="rId28"/>
  </p:notesMasterIdLst>
  <p:handoutMasterIdLst>
    <p:handoutMasterId r:id="rId29"/>
  </p:handoutMasterIdLst>
  <p:sldIdLst>
    <p:sldId id="256" r:id="rId5"/>
    <p:sldId id="264" r:id="rId6"/>
    <p:sldId id="258" r:id="rId7"/>
    <p:sldId id="281" r:id="rId8"/>
    <p:sldId id="260" r:id="rId9"/>
    <p:sldId id="297" r:id="rId10"/>
    <p:sldId id="323" r:id="rId11"/>
    <p:sldId id="290" r:id="rId12"/>
    <p:sldId id="312" r:id="rId13"/>
    <p:sldId id="310" r:id="rId14"/>
    <p:sldId id="311" r:id="rId15"/>
    <p:sldId id="274" r:id="rId16"/>
    <p:sldId id="322" r:id="rId17"/>
    <p:sldId id="298" r:id="rId18"/>
    <p:sldId id="321" r:id="rId19"/>
    <p:sldId id="320" r:id="rId20"/>
    <p:sldId id="319" r:id="rId21"/>
    <p:sldId id="318" r:id="rId22"/>
    <p:sldId id="317" r:id="rId23"/>
    <p:sldId id="316" r:id="rId24"/>
    <p:sldId id="315" r:id="rId25"/>
    <p:sldId id="314" r:id="rId26"/>
    <p:sldId id="31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L" initials="VL" lastIdx="2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1A03B-1BFB-4E41-908C-863111AA7D0A}" v="3" dt="2022-11-30T02:25:39.753"/>
    <p1510:client id="{73530653-5A1A-48EA-A18C-141050141C24}" v="483" dt="2022-11-30T03:10:16.811"/>
    <p1510:client id="{E41A84D6-D149-4A80-BEA4-186F3ED01768}" v="504" dt="2022-11-30T03:25:56.9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Kumar" userId="S::kumar.yash@okstate.edu::94214ef6-bf45-46ab-a848-e7fd7fa31325" providerId="AD" clId="Web-{73530653-5A1A-48EA-A18C-141050141C24}"/>
    <pc:docChg chg="addSld modSld sldOrd">
      <pc:chgData name="Yash, Kumar" userId="S::kumar.yash@okstate.edu::94214ef6-bf45-46ab-a848-e7fd7fa31325" providerId="AD" clId="Web-{73530653-5A1A-48EA-A18C-141050141C24}" dt="2022-11-30T03:21:01.661" v="1206"/>
      <pc:docMkLst>
        <pc:docMk/>
      </pc:docMkLst>
      <pc:sldChg chg="modSp modNotes">
        <pc:chgData name="Yash, Kumar" userId="S::kumar.yash@okstate.edu::94214ef6-bf45-46ab-a848-e7fd7fa31325" providerId="AD" clId="Web-{73530653-5A1A-48EA-A18C-141050141C24}" dt="2022-11-30T02:54:00.497" v="546"/>
        <pc:sldMkLst>
          <pc:docMk/>
          <pc:sldMk cId="1429390259" sldId="260"/>
        </pc:sldMkLst>
        <pc:spChg chg="mod">
          <ac:chgData name="Yash, Kumar" userId="S::kumar.yash@okstate.edu::94214ef6-bf45-46ab-a848-e7fd7fa31325" providerId="AD" clId="Web-{73530653-5A1A-48EA-A18C-141050141C24}" dt="2022-11-30T02:53:18.573" v="424" actId="20577"/>
          <ac:spMkLst>
            <pc:docMk/>
            <pc:sldMk cId="1429390259" sldId="260"/>
            <ac:spMk id="3" creationId="{9F26032D-6798-6E14-8044-2B4F27580D29}"/>
          </ac:spMkLst>
        </pc:spChg>
      </pc:sldChg>
      <pc:sldChg chg="modSp">
        <pc:chgData name="Yash, Kumar" userId="S::kumar.yash@okstate.edu::94214ef6-bf45-46ab-a848-e7fd7fa31325" providerId="AD" clId="Web-{73530653-5A1A-48EA-A18C-141050141C24}" dt="2022-11-30T02:29:47.384" v="166" actId="1076"/>
        <pc:sldMkLst>
          <pc:docMk/>
          <pc:sldMk cId="1974828406" sldId="264"/>
        </pc:sldMkLst>
        <pc:spChg chg="mod">
          <ac:chgData name="Yash, Kumar" userId="S::kumar.yash@okstate.edu::94214ef6-bf45-46ab-a848-e7fd7fa31325" providerId="AD" clId="Web-{73530653-5A1A-48EA-A18C-141050141C24}" dt="2022-11-30T02:29:39.525" v="164" actId="1076"/>
          <ac:spMkLst>
            <pc:docMk/>
            <pc:sldMk cId="1974828406" sldId="264"/>
            <ac:spMk id="10" creationId="{DD4991AB-8725-835F-B23A-17704D2CB5C9}"/>
          </ac:spMkLst>
        </pc:spChg>
        <pc:spChg chg="mod">
          <ac:chgData name="Yash, Kumar" userId="S::kumar.yash@okstate.edu::94214ef6-bf45-46ab-a848-e7fd7fa31325" providerId="AD" clId="Web-{73530653-5A1A-48EA-A18C-141050141C24}" dt="2022-11-30T02:29:47.384" v="166" actId="1076"/>
          <ac:spMkLst>
            <pc:docMk/>
            <pc:sldMk cId="1974828406" sldId="264"/>
            <ac:spMk id="25" creationId="{B157E877-702F-A4C8-6E5D-DABC630AC0E4}"/>
          </ac:spMkLst>
        </pc:spChg>
        <pc:spChg chg="mod">
          <ac:chgData name="Yash, Kumar" userId="S::kumar.yash@okstate.edu::94214ef6-bf45-46ab-a848-e7fd7fa31325" providerId="AD" clId="Web-{73530653-5A1A-48EA-A18C-141050141C24}" dt="2022-11-30T02:29:39.009" v="157" actId="1076"/>
          <ac:spMkLst>
            <pc:docMk/>
            <pc:sldMk cId="1974828406" sldId="264"/>
            <ac:spMk id="31" creationId="{EEC3C42F-418D-09B2-A018-4226B5DBB933}"/>
          </ac:spMkLst>
        </pc:spChg>
        <pc:spChg chg="mod">
          <ac:chgData name="Yash, Kumar" userId="S::kumar.yash@okstate.edu::94214ef6-bf45-46ab-a848-e7fd7fa31325" providerId="AD" clId="Web-{73530653-5A1A-48EA-A18C-141050141C24}" dt="2022-11-30T02:29:39.009" v="158" actId="1076"/>
          <ac:spMkLst>
            <pc:docMk/>
            <pc:sldMk cId="1974828406" sldId="264"/>
            <ac:spMk id="33" creationId="{08C5B6D5-7F43-05CD-EFEF-6054D488EDA9}"/>
          </ac:spMkLst>
        </pc:spChg>
        <pc:spChg chg="mod">
          <ac:chgData name="Yash, Kumar" userId="S::kumar.yash@okstate.edu::94214ef6-bf45-46ab-a848-e7fd7fa31325" providerId="AD" clId="Web-{73530653-5A1A-48EA-A18C-141050141C24}" dt="2022-11-30T02:29:39.040" v="160" actId="1076"/>
          <ac:spMkLst>
            <pc:docMk/>
            <pc:sldMk cId="1974828406" sldId="264"/>
            <ac:spMk id="37" creationId="{5845786B-CF7E-3683-F894-0FD6A1072365}"/>
          </ac:spMkLst>
        </pc:spChg>
        <pc:spChg chg="mod">
          <ac:chgData name="Yash, Kumar" userId="S::kumar.yash@okstate.edu::94214ef6-bf45-46ab-a848-e7fd7fa31325" providerId="AD" clId="Web-{73530653-5A1A-48EA-A18C-141050141C24}" dt="2022-11-30T02:29:39.040" v="161" actId="1076"/>
          <ac:spMkLst>
            <pc:docMk/>
            <pc:sldMk cId="1974828406" sldId="264"/>
            <ac:spMk id="39" creationId="{471B8487-ACB7-60F0-A628-B2D304C0534F}"/>
          </ac:spMkLst>
        </pc:spChg>
        <pc:picChg chg="mod">
          <ac:chgData name="Yash, Kumar" userId="S::kumar.yash@okstate.edu::94214ef6-bf45-46ab-a848-e7fd7fa31325" providerId="AD" clId="Web-{73530653-5A1A-48EA-A18C-141050141C24}" dt="2022-11-30T02:29:39.509" v="163" actId="1076"/>
          <ac:picMkLst>
            <pc:docMk/>
            <pc:sldMk cId="1974828406" sldId="264"/>
            <ac:picMk id="2" creationId="{342FA1BA-1A43-675C-2479-E598A6DC5284}"/>
          </ac:picMkLst>
        </pc:picChg>
        <pc:picChg chg="mod">
          <ac:chgData name="Yash, Kumar" userId="S::kumar.yash@okstate.edu::94214ef6-bf45-46ab-a848-e7fd7fa31325" providerId="AD" clId="Web-{73530653-5A1A-48EA-A18C-141050141C24}" dt="2022-11-30T02:29:28.212" v="154" actId="1076"/>
          <ac:picMkLst>
            <pc:docMk/>
            <pc:sldMk cId="1974828406" sldId="264"/>
            <ac:picMk id="4" creationId="{16CA7B56-D133-B0A2-30E5-FC6DB36C6F33}"/>
          </ac:picMkLst>
        </pc:picChg>
        <pc:picChg chg="mod">
          <ac:chgData name="Yash, Kumar" userId="S::kumar.yash@okstate.edu::94214ef6-bf45-46ab-a848-e7fd7fa31325" providerId="AD" clId="Web-{73530653-5A1A-48EA-A18C-141050141C24}" dt="2022-11-30T02:29:38.978" v="155" actId="1076"/>
          <ac:picMkLst>
            <pc:docMk/>
            <pc:sldMk cId="1974828406" sldId="264"/>
            <ac:picMk id="27" creationId="{973A6BA1-DC6F-845A-D0A6-A9A7A72AF50A}"/>
          </ac:picMkLst>
        </pc:picChg>
        <pc:picChg chg="mod">
          <ac:chgData name="Yash, Kumar" userId="S::kumar.yash@okstate.edu::94214ef6-bf45-46ab-a848-e7fd7fa31325" providerId="AD" clId="Web-{73530653-5A1A-48EA-A18C-141050141C24}" dt="2022-11-30T02:29:38.993" v="156" actId="1076"/>
          <ac:picMkLst>
            <pc:docMk/>
            <pc:sldMk cId="1974828406" sldId="264"/>
            <ac:picMk id="29" creationId="{E191BFA9-033C-59D8-5A3D-47E46A667029}"/>
          </ac:picMkLst>
        </pc:picChg>
        <pc:picChg chg="mod">
          <ac:chgData name="Yash, Kumar" userId="S::kumar.yash@okstate.edu::94214ef6-bf45-46ab-a848-e7fd7fa31325" providerId="AD" clId="Web-{73530653-5A1A-48EA-A18C-141050141C24}" dt="2022-11-30T02:29:39.025" v="159" actId="1076"/>
          <ac:picMkLst>
            <pc:docMk/>
            <pc:sldMk cId="1974828406" sldId="264"/>
            <ac:picMk id="35" creationId="{E1E9DA49-3AF6-3842-7296-F4B6AA9F2F78}"/>
          </ac:picMkLst>
        </pc:picChg>
        <pc:picChg chg="mod">
          <ac:chgData name="Yash, Kumar" userId="S::kumar.yash@okstate.edu::94214ef6-bf45-46ab-a848-e7fd7fa31325" providerId="AD" clId="Web-{73530653-5A1A-48EA-A18C-141050141C24}" dt="2022-11-30T02:29:39.056" v="162" actId="1076"/>
          <ac:picMkLst>
            <pc:docMk/>
            <pc:sldMk cId="1974828406" sldId="264"/>
            <ac:picMk id="41" creationId="{FCC07093-77D3-5F46-F553-7D026DC883C4}"/>
          </ac:picMkLst>
        </pc:picChg>
      </pc:sldChg>
      <pc:sldChg chg="ord">
        <pc:chgData name="Yash, Kumar" userId="S::kumar.yash@okstate.edu::94214ef6-bf45-46ab-a848-e7fd7fa31325" providerId="AD" clId="Web-{73530653-5A1A-48EA-A18C-141050141C24}" dt="2022-11-30T02:38:09.495" v="167"/>
        <pc:sldMkLst>
          <pc:docMk/>
          <pc:sldMk cId="2939930866" sldId="274"/>
        </pc:sldMkLst>
      </pc:sldChg>
      <pc:sldChg chg="addSp delSp modSp">
        <pc:chgData name="Yash, Kumar" userId="S::kumar.yash@okstate.edu::94214ef6-bf45-46ab-a848-e7fd7fa31325" providerId="AD" clId="Web-{73530653-5A1A-48EA-A18C-141050141C24}" dt="2022-11-30T02:48:21.907" v="191" actId="20577"/>
        <pc:sldMkLst>
          <pc:docMk/>
          <pc:sldMk cId="1555037299" sldId="297"/>
        </pc:sldMkLst>
        <pc:spChg chg="mod">
          <ac:chgData name="Yash, Kumar" userId="S::kumar.yash@okstate.edu::94214ef6-bf45-46ab-a848-e7fd7fa31325" providerId="AD" clId="Web-{73530653-5A1A-48EA-A18C-141050141C24}" dt="2022-11-30T02:48:10.688" v="187" actId="20577"/>
          <ac:spMkLst>
            <pc:docMk/>
            <pc:sldMk cId="1555037299" sldId="297"/>
            <ac:spMk id="2" creationId="{F188652B-B439-4AB5-8773-417F1E05177E}"/>
          </ac:spMkLst>
        </pc:spChg>
        <pc:spChg chg="mod">
          <ac:chgData name="Yash, Kumar" userId="S::kumar.yash@okstate.edu::94214ef6-bf45-46ab-a848-e7fd7fa31325" providerId="AD" clId="Web-{73530653-5A1A-48EA-A18C-141050141C24}" dt="2022-11-30T02:48:21.907" v="191" actId="20577"/>
          <ac:spMkLst>
            <pc:docMk/>
            <pc:sldMk cId="1555037299" sldId="297"/>
            <ac:spMk id="4" creationId="{7B3B369F-4243-FF8D-5DA4-229AD354876B}"/>
          </ac:spMkLst>
        </pc:spChg>
        <pc:picChg chg="add del">
          <ac:chgData name="Yash, Kumar" userId="S::kumar.yash@okstate.edu::94214ef6-bf45-46ab-a848-e7fd7fa31325" providerId="AD" clId="Web-{73530653-5A1A-48EA-A18C-141050141C24}" dt="2022-11-30T02:12:51.912" v="96"/>
          <ac:picMkLst>
            <pc:docMk/>
            <pc:sldMk cId="1555037299" sldId="297"/>
            <ac:picMk id="3" creationId="{6683DC0A-C2CB-1A7D-92C9-ACBF22D3D690}"/>
          </ac:picMkLst>
        </pc:picChg>
      </pc:sldChg>
      <pc:sldChg chg="modNotes">
        <pc:chgData name="Yash, Kumar" userId="S::kumar.yash@okstate.edu::94214ef6-bf45-46ab-a848-e7fd7fa31325" providerId="AD" clId="Web-{73530653-5A1A-48EA-A18C-141050141C24}" dt="2022-11-30T03:21:01.661" v="1206"/>
        <pc:sldMkLst>
          <pc:docMk/>
          <pc:sldMk cId="4201047374" sldId="310"/>
        </pc:sldMkLst>
      </pc:sldChg>
      <pc:sldChg chg="modNotes">
        <pc:chgData name="Yash, Kumar" userId="S::kumar.yash@okstate.edu::94214ef6-bf45-46ab-a848-e7fd7fa31325" providerId="AD" clId="Web-{73530653-5A1A-48EA-A18C-141050141C24}" dt="2022-11-30T03:14:17.069" v="1023"/>
        <pc:sldMkLst>
          <pc:docMk/>
          <pc:sldMk cId="979385051" sldId="312"/>
        </pc:sldMkLst>
      </pc:sldChg>
      <pc:sldChg chg="modSp new modNotes">
        <pc:chgData name="Yash, Kumar" userId="S::kumar.yash@okstate.edu::94214ef6-bf45-46ab-a848-e7fd7fa31325" providerId="AD" clId="Web-{73530653-5A1A-48EA-A18C-141050141C24}" dt="2022-11-30T03:00:20.978" v="761" actId="20577"/>
        <pc:sldMkLst>
          <pc:docMk/>
          <pc:sldMk cId="3791415564" sldId="323"/>
        </pc:sldMkLst>
        <pc:spChg chg="mod">
          <ac:chgData name="Yash, Kumar" userId="S::kumar.yash@okstate.edu::94214ef6-bf45-46ab-a848-e7fd7fa31325" providerId="AD" clId="Web-{73530653-5A1A-48EA-A18C-141050141C24}" dt="2022-11-30T02:48:19.266" v="190" actId="20577"/>
          <ac:spMkLst>
            <pc:docMk/>
            <pc:sldMk cId="3791415564" sldId="323"/>
            <ac:spMk id="2" creationId="{FB5ACB33-4040-0503-9B61-73460A549E5F}"/>
          </ac:spMkLst>
        </pc:spChg>
        <pc:spChg chg="mod">
          <ac:chgData name="Yash, Kumar" userId="S::kumar.yash@okstate.edu::94214ef6-bf45-46ab-a848-e7fd7fa31325" providerId="AD" clId="Web-{73530653-5A1A-48EA-A18C-141050141C24}" dt="2022-11-30T03:00:20.978" v="761" actId="20577"/>
          <ac:spMkLst>
            <pc:docMk/>
            <pc:sldMk cId="3791415564" sldId="323"/>
            <ac:spMk id="3" creationId="{F4ED13FE-43AE-13CE-4A28-78F2435B66EB}"/>
          </ac:spMkLst>
        </pc:spChg>
      </pc:sldChg>
    </pc:docChg>
  </pc:docChgLst>
  <pc:docChgLst>
    <pc:chgData name="Nijhawan, Chhavi" userId="S::chhavi.nijhawan@okstate.edu::231b9bce-cdc4-452c-a808-7665b7929452" providerId="AD" clId="Web-{61F1A03B-1BFB-4E41-908C-863111AA7D0A}"/>
    <pc:docChg chg="modSld sldOrd">
      <pc:chgData name="Nijhawan, Chhavi" userId="S::chhavi.nijhawan@okstate.edu::231b9bce-cdc4-452c-a808-7665b7929452" providerId="AD" clId="Web-{61F1A03B-1BFB-4E41-908C-863111AA7D0A}" dt="2022-11-30T02:25:39.753" v="2"/>
      <pc:docMkLst>
        <pc:docMk/>
      </pc:docMkLst>
      <pc:sldChg chg="ord">
        <pc:chgData name="Nijhawan, Chhavi" userId="S::chhavi.nijhawan@okstate.edu::231b9bce-cdc4-452c-a808-7665b7929452" providerId="AD" clId="Web-{61F1A03B-1BFB-4E41-908C-863111AA7D0A}" dt="2022-11-30T02:25:39.753" v="2"/>
        <pc:sldMkLst>
          <pc:docMk/>
          <pc:sldMk cId="2939930866" sldId="274"/>
        </pc:sldMkLst>
      </pc:sldChg>
      <pc:sldChg chg="modSp">
        <pc:chgData name="Nijhawan, Chhavi" userId="S::chhavi.nijhawan@okstate.edu::231b9bce-cdc4-452c-a808-7665b7929452" providerId="AD" clId="Web-{61F1A03B-1BFB-4E41-908C-863111AA7D0A}" dt="2022-11-30T02:11:04.807" v="1" actId="14100"/>
        <pc:sldMkLst>
          <pc:docMk/>
          <pc:sldMk cId="979385051" sldId="312"/>
        </pc:sldMkLst>
        <pc:picChg chg="mod">
          <ac:chgData name="Nijhawan, Chhavi" userId="S::chhavi.nijhawan@okstate.edu::231b9bce-cdc4-452c-a808-7665b7929452" providerId="AD" clId="Web-{61F1A03B-1BFB-4E41-908C-863111AA7D0A}" dt="2022-11-30T02:11:04.807" v="1" actId="14100"/>
          <ac:picMkLst>
            <pc:docMk/>
            <pc:sldMk cId="979385051" sldId="312"/>
            <ac:picMk id="3" creationId="{3BCD4F10-3266-4FB0-CDA2-24823ECEF005}"/>
          </ac:picMkLst>
        </pc:picChg>
      </pc:sldChg>
    </pc:docChg>
  </pc:docChgLst>
  <pc:docChgLst>
    <pc:chgData name="Myers, Hayden" userId="S::hmmyers@okstate.edu::910c7942-8b6c-47b9-8bb9-c24de57c4bba" providerId="AD" clId="Web-{E41A84D6-D149-4A80-BEA4-186F3ED01768}"/>
    <pc:docChg chg="modSld">
      <pc:chgData name="Myers, Hayden" userId="S::hmmyers@okstate.edu::910c7942-8b6c-47b9-8bb9-c24de57c4bba" providerId="AD" clId="Web-{E41A84D6-D149-4A80-BEA4-186F3ED01768}" dt="2022-11-30T03:27:46.738" v="450"/>
      <pc:docMkLst>
        <pc:docMk/>
      </pc:docMkLst>
      <pc:sldChg chg="modSp">
        <pc:chgData name="Myers, Hayden" userId="S::hmmyers@okstate.edu::910c7942-8b6c-47b9-8bb9-c24de57c4bba" providerId="AD" clId="Web-{E41A84D6-D149-4A80-BEA4-186F3ED01768}" dt="2022-11-30T02:50:15.254" v="312" actId="20577"/>
        <pc:sldMkLst>
          <pc:docMk/>
          <pc:sldMk cId="1429390259" sldId="260"/>
        </pc:sldMkLst>
        <pc:spChg chg="mod">
          <ac:chgData name="Myers, Hayden" userId="S::hmmyers@okstate.edu::910c7942-8b6c-47b9-8bb9-c24de57c4bba" providerId="AD" clId="Web-{E41A84D6-D149-4A80-BEA4-186F3ED01768}" dt="2022-11-30T02:50:15.254" v="312" actId="20577"/>
          <ac:spMkLst>
            <pc:docMk/>
            <pc:sldMk cId="1429390259" sldId="260"/>
            <ac:spMk id="3" creationId="{9F26032D-6798-6E14-8044-2B4F27580D29}"/>
          </ac:spMkLst>
        </pc:spChg>
      </pc:sldChg>
      <pc:sldChg chg="addSp modSp mod setBg">
        <pc:chgData name="Myers, Hayden" userId="S::hmmyers@okstate.edu::910c7942-8b6c-47b9-8bb9-c24de57c4bba" providerId="AD" clId="Web-{E41A84D6-D149-4A80-BEA4-186F3ED01768}" dt="2022-11-30T03:25:56.985" v="445"/>
        <pc:sldMkLst>
          <pc:docMk/>
          <pc:sldMk cId="2939930866" sldId="274"/>
        </pc:sldMkLst>
        <pc:spChg chg="mod">
          <ac:chgData name="Myers, Hayden" userId="S::hmmyers@okstate.edu::910c7942-8b6c-47b9-8bb9-c24de57c4bba" providerId="AD" clId="Web-{E41A84D6-D149-4A80-BEA4-186F3ED01768}" dt="2022-11-30T03:24:08.184" v="433"/>
          <ac:spMkLst>
            <pc:docMk/>
            <pc:sldMk cId="2939930866" sldId="274"/>
            <ac:spMk id="2" creationId="{D44BCB7C-A6FC-4118-9027-468ECFDE6455}"/>
          </ac:spMkLst>
        </pc:spChg>
        <pc:spChg chg="mod">
          <ac:chgData name="Myers, Hayden" userId="S::hmmyers@okstate.edu::910c7942-8b6c-47b9-8bb9-c24de57c4bba" providerId="AD" clId="Web-{E41A84D6-D149-4A80-BEA4-186F3ED01768}" dt="2022-11-30T03:24:08.184" v="433"/>
          <ac:spMkLst>
            <pc:docMk/>
            <pc:sldMk cId="2939930866" sldId="274"/>
            <ac:spMk id="3" creationId="{4B64FA72-B055-4AE3-A6FD-8071BD687CBE}"/>
          </ac:spMkLst>
        </pc:spChg>
        <pc:picChg chg="add mod">
          <ac:chgData name="Myers, Hayden" userId="S::hmmyers@okstate.edu::910c7942-8b6c-47b9-8bb9-c24de57c4bba" providerId="AD" clId="Web-{E41A84D6-D149-4A80-BEA4-186F3ED01768}" dt="2022-11-30T03:25:56.985" v="445"/>
          <ac:picMkLst>
            <pc:docMk/>
            <pc:sldMk cId="2939930866" sldId="274"/>
            <ac:picMk id="7" creationId="{BEF63F25-AA25-8314-84E5-2EFAC6834D02}"/>
          </ac:picMkLst>
        </pc:picChg>
      </pc:sldChg>
      <pc:sldChg chg="modSp">
        <pc:chgData name="Myers, Hayden" userId="S::hmmyers@okstate.edu::910c7942-8b6c-47b9-8bb9-c24de57c4bba" providerId="AD" clId="Web-{E41A84D6-D149-4A80-BEA4-186F3ED01768}" dt="2022-11-30T02:40:10.233" v="259" actId="20577"/>
        <pc:sldMkLst>
          <pc:docMk/>
          <pc:sldMk cId="2597411953" sldId="290"/>
        </pc:sldMkLst>
        <pc:spChg chg="mod">
          <ac:chgData name="Myers, Hayden" userId="S::hmmyers@okstate.edu::910c7942-8b6c-47b9-8bb9-c24de57c4bba" providerId="AD" clId="Web-{E41A84D6-D149-4A80-BEA4-186F3ED01768}" dt="2022-11-30T02:40:10.233" v="259" actId="20577"/>
          <ac:spMkLst>
            <pc:docMk/>
            <pc:sldMk cId="2597411953" sldId="290"/>
            <ac:spMk id="6" creationId="{4ED23C2C-A01F-3AE8-B4BE-BCDDD5CCCC53}"/>
          </ac:spMkLst>
        </pc:spChg>
      </pc:sldChg>
      <pc:sldChg chg="delSp delCm">
        <pc:chgData name="Myers, Hayden" userId="S::hmmyers@okstate.edu::910c7942-8b6c-47b9-8bb9-c24de57c4bba" providerId="AD" clId="Web-{E41A84D6-D149-4A80-BEA4-186F3ED01768}" dt="2022-11-30T02:52:30.087" v="316"/>
        <pc:sldMkLst>
          <pc:docMk/>
          <pc:sldMk cId="1555037299" sldId="297"/>
        </pc:sldMkLst>
        <pc:picChg chg="del">
          <ac:chgData name="Myers, Hayden" userId="S::hmmyers@okstate.edu::910c7942-8b6c-47b9-8bb9-c24de57c4bba" providerId="AD" clId="Web-{E41A84D6-D149-4A80-BEA4-186F3ED01768}" dt="2022-11-30T02:52:30.087" v="316"/>
          <ac:picMkLst>
            <pc:docMk/>
            <pc:sldMk cId="1555037299" sldId="297"/>
            <ac:picMk id="3" creationId="{6683DC0A-C2CB-1A7D-92C9-ACBF22D3D690}"/>
          </ac:picMkLst>
        </pc:picChg>
      </pc:sldChg>
      <pc:sldChg chg="delSp modSp delCm modNotes">
        <pc:chgData name="Myers, Hayden" userId="S::hmmyers@okstate.edu::910c7942-8b6c-47b9-8bb9-c24de57c4bba" providerId="AD" clId="Web-{E41A84D6-D149-4A80-BEA4-186F3ED01768}" dt="2022-11-30T03:23:25.917" v="432"/>
        <pc:sldMkLst>
          <pc:docMk/>
          <pc:sldMk cId="4201047374" sldId="310"/>
        </pc:sldMkLst>
        <pc:spChg chg="mod">
          <ac:chgData name="Myers, Hayden" userId="S::hmmyers@okstate.edu::910c7942-8b6c-47b9-8bb9-c24de57c4bba" providerId="AD" clId="Web-{E41A84D6-D149-4A80-BEA4-186F3ED01768}" dt="2022-11-30T02:41:27.455" v="265" actId="1076"/>
          <ac:spMkLst>
            <pc:docMk/>
            <pc:sldMk cId="4201047374" sldId="310"/>
            <ac:spMk id="3" creationId="{342920EA-A643-5378-84CC-D09BC00DF91D}"/>
          </ac:spMkLst>
        </pc:spChg>
        <pc:picChg chg="del">
          <ac:chgData name="Myers, Hayden" userId="S::hmmyers@okstate.edu::910c7942-8b6c-47b9-8bb9-c24de57c4bba" providerId="AD" clId="Web-{E41A84D6-D149-4A80-BEA4-186F3ED01768}" dt="2022-11-30T03:15:53.260" v="370"/>
          <ac:picMkLst>
            <pc:docMk/>
            <pc:sldMk cId="4201047374" sldId="310"/>
            <ac:picMk id="4" creationId="{B68C7B22-8FA9-270B-52C0-6AB71B9F5DBA}"/>
          </ac:picMkLst>
        </pc:picChg>
      </pc:sldChg>
      <pc:sldChg chg="addSp delSp modSp mod setBg setClrOvrMap">
        <pc:chgData name="Myers, Hayden" userId="S::hmmyers@okstate.edu::910c7942-8b6c-47b9-8bb9-c24de57c4bba" providerId="AD" clId="Web-{E41A84D6-D149-4A80-BEA4-186F3ED01768}" dt="2022-11-30T02:41:19.470" v="264" actId="1076"/>
        <pc:sldMkLst>
          <pc:docMk/>
          <pc:sldMk cId="3573622508" sldId="311"/>
        </pc:sldMkLst>
        <pc:spChg chg="mod">
          <ac:chgData name="Myers, Hayden" userId="S::hmmyers@okstate.edu::910c7942-8b6c-47b9-8bb9-c24de57c4bba" providerId="AD" clId="Web-{E41A84D6-D149-4A80-BEA4-186F3ED01768}" dt="2022-11-30T02:41:08.845" v="263"/>
          <ac:spMkLst>
            <pc:docMk/>
            <pc:sldMk cId="3573622508" sldId="311"/>
            <ac:spMk id="2" creationId="{80FFF1D9-F12E-3783-0F2D-E3AA02866E17}"/>
          </ac:spMkLst>
        </pc:spChg>
        <pc:spChg chg="del mod">
          <ac:chgData name="Myers, Hayden" userId="S::hmmyers@okstate.edu::910c7942-8b6c-47b9-8bb9-c24de57c4bba" providerId="AD" clId="Web-{E41A84D6-D149-4A80-BEA4-186F3ED01768}" dt="2022-11-30T02:41:08.845" v="263"/>
          <ac:spMkLst>
            <pc:docMk/>
            <pc:sldMk cId="3573622508" sldId="311"/>
            <ac:spMk id="3" creationId="{002AF122-E202-43A7-7E7E-AFDF7AF19AA4}"/>
          </ac:spMkLst>
        </pc:spChg>
        <pc:spChg chg="mod">
          <ac:chgData name="Myers, Hayden" userId="S::hmmyers@okstate.edu::910c7942-8b6c-47b9-8bb9-c24de57c4bba" providerId="AD" clId="Web-{E41A84D6-D149-4A80-BEA4-186F3ED01768}" dt="2022-11-30T02:41:19.470" v="264" actId="1076"/>
          <ac:spMkLst>
            <pc:docMk/>
            <pc:sldMk cId="3573622508" sldId="311"/>
            <ac:spMk id="4" creationId="{073AB85F-DB40-A20A-D7A9-603EC996C4ED}"/>
          </ac:spMkLst>
        </pc:spChg>
        <pc:spChg chg="add">
          <ac:chgData name="Myers, Hayden" userId="S::hmmyers@okstate.edu::910c7942-8b6c-47b9-8bb9-c24de57c4bba" providerId="AD" clId="Web-{E41A84D6-D149-4A80-BEA4-186F3ED01768}" dt="2022-11-30T02:41:08.845" v="263"/>
          <ac:spMkLst>
            <pc:docMk/>
            <pc:sldMk cId="3573622508" sldId="311"/>
            <ac:spMk id="10" creationId="{6A166780-9337-4437-95D3-5EA9D55AAAC5}"/>
          </ac:spMkLst>
        </pc:spChg>
        <pc:spChg chg="add">
          <ac:chgData name="Myers, Hayden" userId="S::hmmyers@okstate.edu::910c7942-8b6c-47b9-8bb9-c24de57c4bba" providerId="AD" clId="Web-{E41A84D6-D149-4A80-BEA4-186F3ED01768}" dt="2022-11-30T02:41:08.845" v="263"/>
          <ac:spMkLst>
            <pc:docMk/>
            <pc:sldMk cId="3573622508" sldId="311"/>
            <ac:spMk id="12" creationId="{EB3D0F40-BF1F-4120-945D-90C5AAD6E35A}"/>
          </ac:spMkLst>
        </pc:spChg>
        <pc:spChg chg="add">
          <ac:chgData name="Myers, Hayden" userId="S::hmmyers@okstate.edu::910c7942-8b6c-47b9-8bb9-c24de57c4bba" providerId="AD" clId="Web-{E41A84D6-D149-4A80-BEA4-186F3ED01768}" dt="2022-11-30T02:41:08.845" v="263"/>
          <ac:spMkLst>
            <pc:docMk/>
            <pc:sldMk cId="3573622508" sldId="311"/>
            <ac:spMk id="16" creationId="{66F4F323-644B-4A47-97E9-BFB73840F402}"/>
          </ac:spMkLst>
        </pc:spChg>
        <pc:graphicFrameChg chg="add">
          <ac:chgData name="Myers, Hayden" userId="S::hmmyers@okstate.edu::910c7942-8b6c-47b9-8bb9-c24de57c4bba" providerId="AD" clId="Web-{E41A84D6-D149-4A80-BEA4-186F3ED01768}" dt="2022-11-30T02:41:08.845" v="263"/>
          <ac:graphicFrameMkLst>
            <pc:docMk/>
            <pc:sldMk cId="3573622508" sldId="311"/>
            <ac:graphicFrameMk id="6" creationId="{C9409143-8BED-DD45-F23C-65DC9931E4E7}"/>
          </ac:graphicFrameMkLst>
        </pc:graphicFrameChg>
        <pc:picChg chg="add">
          <ac:chgData name="Myers, Hayden" userId="S::hmmyers@okstate.edu::910c7942-8b6c-47b9-8bb9-c24de57c4bba" providerId="AD" clId="Web-{E41A84D6-D149-4A80-BEA4-186F3ED01768}" dt="2022-11-30T02:41:08.845" v="263"/>
          <ac:picMkLst>
            <pc:docMk/>
            <pc:sldMk cId="3573622508" sldId="311"/>
            <ac:picMk id="14" creationId="{15640A69-3748-450C-8DDB-B2051AC04BC7}"/>
          </ac:picMkLst>
        </pc:picChg>
      </pc:sldChg>
      <pc:sldChg chg="addSp delSp modSp delCm modCm modNotes">
        <pc:chgData name="Myers, Hayden" userId="S::hmmyers@okstate.edu::910c7942-8b6c-47b9-8bb9-c24de57c4bba" providerId="AD" clId="Web-{E41A84D6-D149-4A80-BEA4-186F3ED01768}" dt="2022-11-30T03:27:46.738" v="450"/>
        <pc:sldMkLst>
          <pc:docMk/>
          <pc:sldMk cId="979385051" sldId="312"/>
        </pc:sldMkLst>
        <pc:spChg chg="mod">
          <ac:chgData name="Myers, Hayden" userId="S::hmmyers@okstate.edu::910c7942-8b6c-47b9-8bb9-c24de57c4bba" providerId="AD" clId="Web-{E41A84D6-D149-4A80-BEA4-186F3ED01768}" dt="2022-11-30T02:41:35.002" v="266" actId="1076"/>
          <ac:spMkLst>
            <pc:docMk/>
            <pc:sldMk cId="979385051" sldId="312"/>
            <ac:spMk id="5" creationId="{62899DAA-51D2-A397-AD6C-9A118AD06892}"/>
          </ac:spMkLst>
        </pc:spChg>
        <pc:spChg chg="mod">
          <ac:chgData name="Myers, Hayden" userId="S::hmmyers@okstate.edu::910c7942-8b6c-47b9-8bb9-c24de57c4bba" providerId="AD" clId="Web-{E41A84D6-D149-4A80-BEA4-186F3ED01768}" dt="2022-11-30T03:08:06.479" v="368" actId="1076"/>
          <ac:spMkLst>
            <pc:docMk/>
            <pc:sldMk cId="979385051" sldId="312"/>
            <ac:spMk id="12" creationId="{E7D1976A-5EDD-1431-2D71-CA9114265CE6}"/>
          </ac:spMkLst>
        </pc:spChg>
        <pc:picChg chg="del">
          <ac:chgData name="Myers, Hayden" userId="S::hmmyers@okstate.edu::910c7942-8b6c-47b9-8bb9-c24de57c4bba" providerId="AD" clId="Web-{E41A84D6-D149-4A80-BEA4-186F3ED01768}" dt="2022-11-30T02:34:02.830" v="102"/>
          <ac:picMkLst>
            <pc:docMk/>
            <pc:sldMk cId="979385051" sldId="312"/>
            <ac:picMk id="3" creationId="{3BCD4F10-3266-4FB0-CDA2-24823ECEF005}"/>
          </ac:picMkLst>
        </pc:picChg>
        <pc:picChg chg="add mod">
          <ac:chgData name="Myers, Hayden" userId="S::hmmyers@okstate.edu::910c7942-8b6c-47b9-8bb9-c24de57c4bba" providerId="AD" clId="Web-{E41A84D6-D149-4A80-BEA4-186F3ED01768}" dt="2022-11-30T02:36:37.882" v="120" actId="1076"/>
          <ac:picMkLst>
            <pc:docMk/>
            <pc:sldMk cId="979385051" sldId="312"/>
            <ac:picMk id="4" creationId="{E65B6BD7-D146-3E7B-DFDB-80FB830D2026}"/>
          </ac:picMkLst>
        </pc:picChg>
      </pc:sldChg>
      <pc:sldChg chg="delCm">
        <pc:chgData name="Myers, Hayden" userId="S::hmmyers@okstate.edu::910c7942-8b6c-47b9-8bb9-c24de57c4bba" providerId="AD" clId="Web-{E41A84D6-D149-4A80-BEA4-186F3ED01768}" dt="2022-11-30T03:19:07.783" v="371"/>
        <pc:sldMkLst>
          <pc:docMk/>
          <pc:sldMk cId="273828555" sldId="322"/>
        </pc:sldMkLst>
      </pc:sldChg>
      <pc:sldChg chg="modSp">
        <pc:chgData name="Myers, Hayden" userId="S::hmmyers@okstate.edu::910c7942-8b6c-47b9-8bb9-c24de57c4bba" providerId="AD" clId="Web-{E41A84D6-D149-4A80-BEA4-186F3ED01768}" dt="2022-11-30T03:00:10.009" v="367" actId="20577"/>
        <pc:sldMkLst>
          <pc:docMk/>
          <pc:sldMk cId="3791415564" sldId="323"/>
        </pc:sldMkLst>
        <pc:spChg chg="mod">
          <ac:chgData name="Myers, Hayden" userId="S::hmmyers@okstate.edu::910c7942-8b6c-47b9-8bb9-c24de57c4bba" providerId="AD" clId="Web-{E41A84D6-D149-4A80-BEA4-186F3ED01768}" dt="2022-11-30T03:00:10.009" v="367" actId="20577"/>
          <ac:spMkLst>
            <pc:docMk/>
            <pc:sldMk cId="3791415564" sldId="323"/>
            <ac:spMk id="3" creationId="{F4ED13FE-43AE-13CE-4A28-78F2435B66EB}"/>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2-11-29T11:11:45.241" idx="7">
    <p:pos x="5341" y="3828"/>
    <p:text>which model?</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22-11-29T11:27:50.071" idx="27">
    <p:pos x="7110" y="896"/>
    <p:text>What this model does is well known in the field; no value in describing that here. Add something specific to what the model is doing in the problem context.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11-29T11:26:46.956" idx="20">
    <p:pos x="3537" y="925"/>
    <p:text>What this model does is well known in the field; no value in describing that here. Add something specific to what the model is doing in the problem context.</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2-11-29T11:26:30.903" idx="19">
    <p:pos x="7168" y="879"/>
    <p:text>What this model does is well known in the field; no value in describing that here. Add something specific to what the model is doing in the problem context.</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2-11-29T11:27:02.655" idx="21">
    <p:pos x="6836" y="902"/>
    <p:text>What this model does is well known in the field; no value in describing that here. Add something specific to what the model is doing in the problem context.</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2-11-29T11:27:10.932" idx="22">
    <p:pos x="7284" y="972"/>
    <p:text>What this model does is well known in the field; no value in describing that here. Add something specific to what the model is doing in the problem context.</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2-11-29T11:27:21.835" idx="23">
    <p:pos x="6889" y="838"/>
    <p:text>What this model does is well known in the field; no value in describing that here. Add something specific to what the model is doing in the problem context.</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2-11-29T11:27:30.075" idx="24">
    <p:pos x="7471" y="919"/>
    <p:text>What this model does is well known in the field; no value in describing that here. Add something specific to what the model is doing in the problem context.</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2-11-29T11:27:39.577" idx="25">
    <p:pos x="7110" y="884"/>
    <p:text>What this model does is well known in the field; no value in describing that here. Add something specific to what the model is doing in the problem context.</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2-11-29T11:27:45.132" idx="26">
    <p:pos x="7354" y="948"/>
    <p:text>What this model does is well known in the field; no value in describing that here. Add something specific to what the model is doing in the problem context.</p:text>
  </p:cm>
</p:cmLst>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1A6D69-BC53-402D-B7B6-85A932EA16B9}"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EFFE9F8C-713E-42E1-93D8-F39DF4C0942D}">
      <dgm:prSet/>
      <dgm:spPr/>
      <dgm:t>
        <a:bodyPr/>
        <a:lstStyle/>
        <a:p>
          <a:pPr rtl="0"/>
          <a:r>
            <a:rPr lang="en-US" b="1">
              <a:latin typeface="Calibri Light" panose="020F0302020204030204"/>
            </a:rPr>
            <a:t>Data Background</a:t>
          </a:r>
          <a:endParaRPr lang="en-US" b="1"/>
        </a:p>
      </dgm:t>
    </dgm:pt>
    <dgm:pt modelId="{774BCBB1-D4F7-460C-83D3-E1055156BAA7}" type="parTrans" cxnId="{446AE426-4A88-43B3-8531-7B4112DE95D1}">
      <dgm:prSet/>
      <dgm:spPr/>
      <dgm:t>
        <a:bodyPr/>
        <a:lstStyle/>
        <a:p>
          <a:endParaRPr lang="en-US" sz="2200"/>
        </a:p>
      </dgm:t>
    </dgm:pt>
    <dgm:pt modelId="{0C5B67E1-E029-4A81-BC6B-5DC35BC5135F}" type="sibTrans" cxnId="{446AE426-4A88-43B3-8531-7B4112DE95D1}">
      <dgm:prSet/>
      <dgm:spPr/>
      <dgm:t>
        <a:bodyPr/>
        <a:lstStyle/>
        <a:p>
          <a:endParaRPr lang="en-US"/>
        </a:p>
      </dgm:t>
    </dgm:pt>
    <dgm:pt modelId="{140C4ED1-5255-44CF-AD56-2DDF1F32A040}">
      <dgm:prSet/>
      <dgm:spPr/>
      <dgm:t>
        <a:bodyPr/>
        <a:lstStyle/>
        <a:p>
          <a:pPr rtl="0"/>
          <a:r>
            <a:rPr lang="en-US" b="1">
              <a:latin typeface="Calibri Light" panose="020F0302020204030204"/>
            </a:rPr>
            <a:t>Indicator Importance</a:t>
          </a:r>
          <a:endParaRPr lang="en-US" b="1"/>
        </a:p>
      </dgm:t>
    </dgm:pt>
    <dgm:pt modelId="{1E1E6AF4-9AB0-4D17-AF9E-217BBDA35230}" type="parTrans" cxnId="{ABEF0DD3-2AFB-4DE8-8937-9B21E070C639}">
      <dgm:prSet/>
      <dgm:spPr/>
      <dgm:t>
        <a:bodyPr/>
        <a:lstStyle/>
        <a:p>
          <a:endParaRPr lang="en-US" sz="2200"/>
        </a:p>
      </dgm:t>
    </dgm:pt>
    <dgm:pt modelId="{4D14E39E-ADED-4FAD-82BB-1BFB158A9DAD}" type="sibTrans" cxnId="{ABEF0DD3-2AFB-4DE8-8937-9B21E070C639}">
      <dgm:prSet/>
      <dgm:spPr/>
      <dgm:t>
        <a:bodyPr/>
        <a:lstStyle/>
        <a:p>
          <a:endParaRPr lang="en-US"/>
        </a:p>
      </dgm:t>
    </dgm:pt>
    <dgm:pt modelId="{EE3B650E-0D11-4395-9FD6-4658013008D5}">
      <dgm:prSet/>
      <dgm:spPr/>
      <dgm:t>
        <a:bodyPr/>
        <a:lstStyle/>
        <a:p>
          <a:pPr rtl="0"/>
          <a:r>
            <a:rPr lang="en-US" b="1">
              <a:latin typeface="Calibri Light" panose="020F0302020204030204"/>
            </a:rPr>
            <a:t>Future Scope</a:t>
          </a:r>
          <a:endParaRPr lang="en-US" b="1"/>
        </a:p>
      </dgm:t>
    </dgm:pt>
    <dgm:pt modelId="{3E1B8B7D-51C4-4C88-AC10-E657F80043B3}" type="parTrans" cxnId="{B7ABDB72-6F04-45BC-AEC8-BD3E1304AFC3}">
      <dgm:prSet/>
      <dgm:spPr/>
      <dgm:t>
        <a:bodyPr/>
        <a:lstStyle/>
        <a:p>
          <a:endParaRPr lang="en-US" sz="2200"/>
        </a:p>
      </dgm:t>
    </dgm:pt>
    <dgm:pt modelId="{B1E3EEFC-E519-47F6-ABD8-9AA9918B7F25}" type="sibTrans" cxnId="{B7ABDB72-6F04-45BC-AEC8-BD3E1304AFC3}">
      <dgm:prSet/>
      <dgm:spPr/>
      <dgm:t>
        <a:bodyPr/>
        <a:lstStyle/>
        <a:p>
          <a:endParaRPr lang="en-US"/>
        </a:p>
      </dgm:t>
    </dgm:pt>
    <dgm:pt modelId="{E4AAB9F1-3018-443B-BE25-0BC70B1D102C}">
      <dgm:prSet/>
      <dgm:spPr/>
      <dgm:t>
        <a:bodyPr/>
        <a:lstStyle/>
        <a:p>
          <a:r>
            <a:rPr lang="en-US"/>
            <a:t>Conclusion</a:t>
          </a:r>
        </a:p>
      </dgm:t>
    </dgm:pt>
    <dgm:pt modelId="{2CA3241B-BC39-473D-8DB9-B365368A32EA}" type="parTrans" cxnId="{0BC5F441-49A2-401D-9F3B-6FB8097C5245}">
      <dgm:prSet/>
      <dgm:spPr/>
      <dgm:t>
        <a:bodyPr/>
        <a:lstStyle/>
        <a:p>
          <a:endParaRPr lang="en-US" sz="2200"/>
        </a:p>
      </dgm:t>
    </dgm:pt>
    <dgm:pt modelId="{A1E0F545-34F3-4AAD-88DB-70DE55676F01}" type="sibTrans" cxnId="{0BC5F441-49A2-401D-9F3B-6FB8097C5245}">
      <dgm:prSet/>
      <dgm:spPr/>
      <dgm:t>
        <a:bodyPr/>
        <a:lstStyle/>
        <a:p>
          <a:endParaRPr lang="en-US"/>
        </a:p>
      </dgm:t>
    </dgm:pt>
    <dgm:pt modelId="{3A228E7E-1E25-4262-B433-6EE911616052}">
      <dgm:prSet/>
      <dgm:spPr/>
      <dgm:t>
        <a:bodyPr/>
        <a:lstStyle/>
        <a:p>
          <a:pPr rtl="0"/>
          <a:r>
            <a:rPr lang="en-US" b="1">
              <a:latin typeface="Calibri Light" panose="020F0302020204030204"/>
            </a:rPr>
            <a:t>Business Recommendations</a:t>
          </a:r>
          <a:endParaRPr lang="en-US" b="1"/>
        </a:p>
      </dgm:t>
    </dgm:pt>
    <dgm:pt modelId="{B32429B4-4A62-44AE-9A06-5977B6141279}" type="parTrans" cxnId="{85A7C12C-AFC3-4C45-97F1-99DBD5108BBD}">
      <dgm:prSet/>
      <dgm:spPr/>
      <dgm:t>
        <a:bodyPr/>
        <a:lstStyle/>
        <a:p>
          <a:endParaRPr lang="en-US"/>
        </a:p>
      </dgm:t>
    </dgm:pt>
    <dgm:pt modelId="{ED6001D8-235A-4664-928F-61CB9C93C9BB}" type="sibTrans" cxnId="{85A7C12C-AFC3-4C45-97F1-99DBD5108BBD}">
      <dgm:prSet/>
      <dgm:spPr/>
      <dgm:t>
        <a:bodyPr/>
        <a:lstStyle/>
        <a:p>
          <a:endParaRPr lang="en-US"/>
        </a:p>
      </dgm:t>
    </dgm:pt>
    <dgm:pt modelId="{AEFD39B0-41BC-43FE-BBB3-20C9FBB6F654}">
      <dgm:prSet/>
      <dgm:spPr/>
      <dgm:t>
        <a:bodyPr/>
        <a:lstStyle/>
        <a:p>
          <a:r>
            <a:rPr lang="en-US"/>
            <a:t>Data Cleaning and Outlier Detection</a:t>
          </a:r>
        </a:p>
      </dgm:t>
    </dgm:pt>
    <dgm:pt modelId="{6F595E69-8097-43BE-B666-9D0EA14AC480}" type="sibTrans" cxnId="{13EB5276-25BA-4A95-B899-57193AD189DC}">
      <dgm:prSet/>
      <dgm:spPr/>
      <dgm:t>
        <a:bodyPr/>
        <a:lstStyle/>
        <a:p>
          <a:endParaRPr lang="en-US"/>
        </a:p>
      </dgm:t>
    </dgm:pt>
    <dgm:pt modelId="{E160531B-1022-436C-9468-F842CD435399}" type="parTrans" cxnId="{13EB5276-25BA-4A95-B899-57193AD189DC}">
      <dgm:prSet/>
      <dgm:spPr/>
      <dgm:t>
        <a:bodyPr/>
        <a:lstStyle/>
        <a:p>
          <a:endParaRPr lang="en-US" sz="2200"/>
        </a:p>
      </dgm:t>
    </dgm:pt>
    <dgm:pt modelId="{B1B5B98D-A795-4335-950B-4C3AAC825A25}">
      <dgm:prSet phldr="0"/>
      <dgm:spPr/>
      <dgm:t>
        <a:bodyPr/>
        <a:lstStyle/>
        <a:p>
          <a:pPr rtl="0"/>
          <a:r>
            <a:rPr lang="en-US" b="1">
              <a:latin typeface="Calibri Light" panose="020F0302020204030204"/>
            </a:rPr>
            <a:t>Problem Statement</a:t>
          </a:r>
        </a:p>
      </dgm:t>
    </dgm:pt>
    <dgm:pt modelId="{874488EE-7D55-4BA3-BA41-9A96B9D6C610}" type="parTrans" cxnId="{D4542B21-2679-47E7-BEBC-1AAB7C03ADDA}">
      <dgm:prSet/>
      <dgm:spPr/>
      <dgm:t>
        <a:bodyPr/>
        <a:lstStyle/>
        <a:p>
          <a:endParaRPr lang="en-US"/>
        </a:p>
      </dgm:t>
    </dgm:pt>
    <dgm:pt modelId="{9093EF2F-0786-442C-B407-CC1EF32DCD8C}" type="sibTrans" cxnId="{D4542B21-2679-47E7-BEBC-1AAB7C03ADDA}">
      <dgm:prSet/>
      <dgm:spPr/>
      <dgm:t>
        <a:bodyPr/>
        <a:lstStyle/>
        <a:p>
          <a:endParaRPr lang="en-US"/>
        </a:p>
      </dgm:t>
    </dgm:pt>
    <dgm:pt modelId="{7450C1D1-9D93-47D4-B669-64E384144816}">
      <dgm:prSet phldr="0"/>
      <dgm:spPr/>
      <dgm:t>
        <a:bodyPr/>
        <a:lstStyle/>
        <a:p>
          <a:pPr rtl="0"/>
          <a:r>
            <a:rPr lang="en-US" b="1">
              <a:latin typeface="Calibri Light" panose="020F0302020204030204"/>
            </a:rPr>
            <a:t>Model Evaluation Summary</a:t>
          </a:r>
        </a:p>
      </dgm:t>
    </dgm:pt>
    <dgm:pt modelId="{5EB91B26-D1D7-4087-A6E6-25290DE2DA46}" type="parTrans" cxnId="{027729E9-9F2A-4E9E-A105-69A9A72C608A}">
      <dgm:prSet/>
      <dgm:spPr/>
      <dgm:t>
        <a:bodyPr/>
        <a:lstStyle/>
        <a:p>
          <a:endParaRPr lang="en-US"/>
        </a:p>
      </dgm:t>
    </dgm:pt>
    <dgm:pt modelId="{C434565A-2C60-4373-88DA-C39E3F439F2F}" type="sibTrans" cxnId="{027729E9-9F2A-4E9E-A105-69A9A72C608A}">
      <dgm:prSet/>
      <dgm:spPr/>
      <dgm:t>
        <a:bodyPr/>
        <a:lstStyle/>
        <a:p>
          <a:endParaRPr lang="en-US"/>
        </a:p>
      </dgm:t>
    </dgm:pt>
    <dgm:pt modelId="{808976B4-867F-44A7-9733-1FB9C5316C45}">
      <dgm:prSet phldr="0"/>
      <dgm:spPr/>
      <dgm:t>
        <a:bodyPr/>
        <a:lstStyle/>
        <a:p>
          <a:pPr rtl="0"/>
          <a:r>
            <a:rPr lang="en-US" b="0"/>
            <a:t>Appendix</a:t>
          </a:r>
        </a:p>
      </dgm:t>
    </dgm:pt>
    <dgm:pt modelId="{75F5E393-9C31-4337-A796-633C864C0964}" type="parTrans" cxnId="{B5ED1DB5-24D2-466F-8D5F-BB99A042C5AC}">
      <dgm:prSet/>
      <dgm:spPr/>
      <dgm:t>
        <a:bodyPr/>
        <a:lstStyle/>
        <a:p>
          <a:endParaRPr lang="en-US"/>
        </a:p>
      </dgm:t>
    </dgm:pt>
    <dgm:pt modelId="{16D698DB-2FE2-41A4-8ACA-E3E34B4CEBC5}" type="sibTrans" cxnId="{B5ED1DB5-24D2-466F-8D5F-BB99A042C5AC}">
      <dgm:prSet/>
      <dgm:spPr/>
      <dgm:t>
        <a:bodyPr/>
        <a:lstStyle/>
        <a:p>
          <a:endParaRPr lang="en-US"/>
        </a:p>
      </dgm:t>
    </dgm:pt>
    <dgm:pt modelId="{56C39E17-75C0-44DC-B9E0-44892408FF3D}" type="pres">
      <dgm:prSet presAssocID="{031A6D69-BC53-402D-B7B6-85A932EA16B9}" presName="vert0" presStyleCnt="0">
        <dgm:presLayoutVars>
          <dgm:dir/>
          <dgm:animOne val="branch"/>
          <dgm:animLvl val="lvl"/>
        </dgm:presLayoutVars>
      </dgm:prSet>
      <dgm:spPr/>
    </dgm:pt>
    <dgm:pt modelId="{91FB927A-5D71-4A99-978D-0857B534B33A}" type="pres">
      <dgm:prSet presAssocID="{EFFE9F8C-713E-42E1-93D8-F39DF4C0942D}" presName="thickLine" presStyleLbl="alignNode1" presStyleIdx="0" presStyleCnt="9"/>
      <dgm:spPr/>
    </dgm:pt>
    <dgm:pt modelId="{8B409175-ECCF-415E-9D01-65A1899FAFD6}" type="pres">
      <dgm:prSet presAssocID="{EFFE9F8C-713E-42E1-93D8-F39DF4C0942D}" presName="horz1" presStyleCnt="0"/>
      <dgm:spPr/>
    </dgm:pt>
    <dgm:pt modelId="{FFB588D4-8612-4B9F-8AF0-704E86104BBF}" type="pres">
      <dgm:prSet presAssocID="{EFFE9F8C-713E-42E1-93D8-F39DF4C0942D}" presName="tx1" presStyleLbl="revTx" presStyleIdx="0" presStyleCnt="9"/>
      <dgm:spPr/>
    </dgm:pt>
    <dgm:pt modelId="{63D5FFEB-78D5-4A2D-81F6-8D18B0BD7799}" type="pres">
      <dgm:prSet presAssocID="{EFFE9F8C-713E-42E1-93D8-F39DF4C0942D}" presName="vert1" presStyleCnt="0"/>
      <dgm:spPr/>
    </dgm:pt>
    <dgm:pt modelId="{8991C1BE-979D-429B-9373-D3AA42FFB2B9}" type="pres">
      <dgm:prSet presAssocID="{B1B5B98D-A795-4335-950B-4C3AAC825A25}" presName="thickLine" presStyleLbl="alignNode1" presStyleIdx="1" presStyleCnt="9"/>
      <dgm:spPr/>
    </dgm:pt>
    <dgm:pt modelId="{97BE4B73-7B07-4C58-BED4-87F8540601E7}" type="pres">
      <dgm:prSet presAssocID="{B1B5B98D-A795-4335-950B-4C3AAC825A25}" presName="horz1" presStyleCnt="0"/>
      <dgm:spPr/>
    </dgm:pt>
    <dgm:pt modelId="{33AB20C8-09CE-4582-9CC3-D48B522CAF6B}" type="pres">
      <dgm:prSet presAssocID="{B1B5B98D-A795-4335-950B-4C3AAC825A25}" presName="tx1" presStyleLbl="revTx" presStyleIdx="1" presStyleCnt="9"/>
      <dgm:spPr/>
    </dgm:pt>
    <dgm:pt modelId="{85D28E96-18F3-4DF7-B5C3-789CDB20735F}" type="pres">
      <dgm:prSet presAssocID="{B1B5B98D-A795-4335-950B-4C3AAC825A25}" presName="vert1" presStyleCnt="0"/>
      <dgm:spPr/>
    </dgm:pt>
    <dgm:pt modelId="{873BFE0C-7BDA-4E09-9259-2E37A3AB9CCB}" type="pres">
      <dgm:prSet presAssocID="{AEFD39B0-41BC-43FE-BBB3-20C9FBB6F654}" presName="thickLine" presStyleLbl="alignNode1" presStyleIdx="2" presStyleCnt="9"/>
      <dgm:spPr/>
    </dgm:pt>
    <dgm:pt modelId="{0B8CD9C8-56B2-45F6-B73C-38F476D4F67A}" type="pres">
      <dgm:prSet presAssocID="{AEFD39B0-41BC-43FE-BBB3-20C9FBB6F654}" presName="horz1" presStyleCnt="0"/>
      <dgm:spPr/>
    </dgm:pt>
    <dgm:pt modelId="{5D7A22A2-5366-476D-9032-D41F31DBA6C1}" type="pres">
      <dgm:prSet presAssocID="{AEFD39B0-41BC-43FE-BBB3-20C9FBB6F654}" presName="tx1" presStyleLbl="revTx" presStyleIdx="2" presStyleCnt="9"/>
      <dgm:spPr/>
    </dgm:pt>
    <dgm:pt modelId="{F4FC3A35-7266-40BE-BD5C-83723758EA23}" type="pres">
      <dgm:prSet presAssocID="{AEFD39B0-41BC-43FE-BBB3-20C9FBB6F654}" presName="vert1" presStyleCnt="0"/>
      <dgm:spPr/>
    </dgm:pt>
    <dgm:pt modelId="{ED8A40E0-3213-44AA-8E84-6EA0B18BFA78}" type="pres">
      <dgm:prSet presAssocID="{7450C1D1-9D93-47D4-B669-64E384144816}" presName="thickLine" presStyleLbl="alignNode1" presStyleIdx="3" presStyleCnt="9"/>
      <dgm:spPr/>
    </dgm:pt>
    <dgm:pt modelId="{55E36E16-ECFA-45D7-B787-5893C5359318}" type="pres">
      <dgm:prSet presAssocID="{7450C1D1-9D93-47D4-B669-64E384144816}" presName="horz1" presStyleCnt="0"/>
      <dgm:spPr/>
    </dgm:pt>
    <dgm:pt modelId="{76BC6DF5-8431-4B53-9423-13252369A298}" type="pres">
      <dgm:prSet presAssocID="{7450C1D1-9D93-47D4-B669-64E384144816}" presName="tx1" presStyleLbl="revTx" presStyleIdx="3" presStyleCnt="9"/>
      <dgm:spPr/>
    </dgm:pt>
    <dgm:pt modelId="{2CEAB1F4-4290-4BB6-B5E1-98319D2324F1}" type="pres">
      <dgm:prSet presAssocID="{7450C1D1-9D93-47D4-B669-64E384144816}" presName="vert1" presStyleCnt="0"/>
      <dgm:spPr/>
    </dgm:pt>
    <dgm:pt modelId="{EF7CDA26-AE85-4F79-9F50-08D26F6C83F0}" type="pres">
      <dgm:prSet presAssocID="{140C4ED1-5255-44CF-AD56-2DDF1F32A040}" presName="thickLine" presStyleLbl="alignNode1" presStyleIdx="4" presStyleCnt="9"/>
      <dgm:spPr/>
    </dgm:pt>
    <dgm:pt modelId="{664BCE13-49F6-4822-B2A8-E10D778297C8}" type="pres">
      <dgm:prSet presAssocID="{140C4ED1-5255-44CF-AD56-2DDF1F32A040}" presName="horz1" presStyleCnt="0"/>
      <dgm:spPr/>
    </dgm:pt>
    <dgm:pt modelId="{C0D1E4F5-49A7-4DC4-9820-EA3CC062DDA4}" type="pres">
      <dgm:prSet presAssocID="{140C4ED1-5255-44CF-AD56-2DDF1F32A040}" presName="tx1" presStyleLbl="revTx" presStyleIdx="4" presStyleCnt="9"/>
      <dgm:spPr/>
    </dgm:pt>
    <dgm:pt modelId="{E264B986-32E1-4165-BE89-CC503F0ED17A}" type="pres">
      <dgm:prSet presAssocID="{140C4ED1-5255-44CF-AD56-2DDF1F32A040}" presName="vert1" presStyleCnt="0"/>
      <dgm:spPr/>
    </dgm:pt>
    <dgm:pt modelId="{B43D3A36-26D9-48F3-A0DA-CD6919B5E08C}" type="pres">
      <dgm:prSet presAssocID="{3A228E7E-1E25-4262-B433-6EE911616052}" presName="thickLine" presStyleLbl="alignNode1" presStyleIdx="5" presStyleCnt="9"/>
      <dgm:spPr/>
    </dgm:pt>
    <dgm:pt modelId="{4EFEC6A3-17B8-4B70-8EAF-025057EF3CE2}" type="pres">
      <dgm:prSet presAssocID="{3A228E7E-1E25-4262-B433-6EE911616052}" presName="horz1" presStyleCnt="0"/>
      <dgm:spPr/>
    </dgm:pt>
    <dgm:pt modelId="{CBA46BE6-FEF8-4B2D-A435-9A398DF5083F}" type="pres">
      <dgm:prSet presAssocID="{3A228E7E-1E25-4262-B433-6EE911616052}" presName="tx1" presStyleLbl="revTx" presStyleIdx="5" presStyleCnt="9"/>
      <dgm:spPr/>
    </dgm:pt>
    <dgm:pt modelId="{1BD4FB2B-956B-4835-892C-67DC3DA935B0}" type="pres">
      <dgm:prSet presAssocID="{3A228E7E-1E25-4262-B433-6EE911616052}" presName="vert1" presStyleCnt="0"/>
      <dgm:spPr/>
    </dgm:pt>
    <dgm:pt modelId="{6A726C59-09A3-4A51-A072-30B5A23A299B}" type="pres">
      <dgm:prSet presAssocID="{EE3B650E-0D11-4395-9FD6-4658013008D5}" presName="thickLine" presStyleLbl="alignNode1" presStyleIdx="6" presStyleCnt="9"/>
      <dgm:spPr/>
    </dgm:pt>
    <dgm:pt modelId="{68149D2A-DD74-497F-8CF7-12F2F242C858}" type="pres">
      <dgm:prSet presAssocID="{EE3B650E-0D11-4395-9FD6-4658013008D5}" presName="horz1" presStyleCnt="0"/>
      <dgm:spPr/>
    </dgm:pt>
    <dgm:pt modelId="{5F507462-D107-40FD-9D21-1BBCC2B72A8F}" type="pres">
      <dgm:prSet presAssocID="{EE3B650E-0D11-4395-9FD6-4658013008D5}" presName="tx1" presStyleLbl="revTx" presStyleIdx="6" presStyleCnt="9"/>
      <dgm:spPr/>
    </dgm:pt>
    <dgm:pt modelId="{7EE182E4-C6E9-4362-B9A0-5CFF024F8288}" type="pres">
      <dgm:prSet presAssocID="{EE3B650E-0D11-4395-9FD6-4658013008D5}" presName="vert1" presStyleCnt="0"/>
      <dgm:spPr/>
    </dgm:pt>
    <dgm:pt modelId="{68DDF4A3-C58F-4399-B039-015B66E3ACAF}" type="pres">
      <dgm:prSet presAssocID="{E4AAB9F1-3018-443B-BE25-0BC70B1D102C}" presName="thickLine" presStyleLbl="alignNode1" presStyleIdx="7" presStyleCnt="9"/>
      <dgm:spPr/>
    </dgm:pt>
    <dgm:pt modelId="{940EB549-8461-4BA4-99F5-1F14D1535116}" type="pres">
      <dgm:prSet presAssocID="{E4AAB9F1-3018-443B-BE25-0BC70B1D102C}" presName="horz1" presStyleCnt="0"/>
      <dgm:spPr/>
    </dgm:pt>
    <dgm:pt modelId="{E773BD47-038E-4721-B101-DB608A17DE36}" type="pres">
      <dgm:prSet presAssocID="{E4AAB9F1-3018-443B-BE25-0BC70B1D102C}" presName="tx1" presStyleLbl="revTx" presStyleIdx="7" presStyleCnt="9"/>
      <dgm:spPr/>
    </dgm:pt>
    <dgm:pt modelId="{F0DA9727-FD66-47E2-B45B-C7E8AED01EDD}" type="pres">
      <dgm:prSet presAssocID="{E4AAB9F1-3018-443B-BE25-0BC70B1D102C}" presName="vert1" presStyleCnt="0"/>
      <dgm:spPr/>
    </dgm:pt>
    <dgm:pt modelId="{0449B347-9BCD-4936-86FB-7DF9254227FD}" type="pres">
      <dgm:prSet presAssocID="{808976B4-867F-44A7-9733-1FB9C5316C45}" presName="thickLine" presStyleLbl="alignNode1" presStyleIdx="8" presStyleCnt="9"/>
      <dgm:spPr/>
    </dgm:pt>
    <dgm:pt modelId="{C972567A-C057-4631-B949-76744D7EEC56}" type="pres">
      <dgm:prSet presAssocID="{808976B4-867F-44A7-9733-1FB9C5316C45}" presName="horz1" presStyleCnt="0"/>
      <dgm:spPr/>
    </dgm:pt>
    <dgm:pt modelId="{340DD250-679E-4E8C-88D3-2EC46F12B04D}" type="pres">
      <dgm:prSet presAssocID="{808976B4-867F-44A7-9733-1FB9C5316C45}" presName="tx1" presStyleLbl="revTx" presStyleIdx="8" presStyleCnt="9"/>
      <dgm:spPr/>
    </dgm:pt>
    <dgm:pt modelId="{C2D495B3-44C6-4FB7-ACAE-EACD3D0DCD7F}" type="pres">
      <dgm:prSet presAssocID="{808976B4-867F-44A7-9733-1FB9C5316C45}" presName="vert1" presStyleCnt="0"/>
      <dgm:spPr/>
    </dgm:pt>
  </dgm:ptLst>
  <dgm:cxnLst>
    <dgm:cxn modelId="{8A12750A-65B3-477E-A9C9-B66E0D70100C}" type="presOf" srcId="{EE3B650E-0D11-4395-9FD6-4658013008D5}" destId="{5F507462-D107-40FD-9D21-1BBCC2B72A8F}" srcOrd="0" destOrd="0" presId="urn:microsoft.com/office/officeart/2008/layout/LinedList"/>
    <dgm:cxn modelId="{279EED0A-4600-4684-9188-29D7785578CC}" type="presOf" srcId="{7450C1D1-9D93-47D4-B669-64E384144816}" destId="{76BC6DF5-8431-4B53-9423-13252369A298}" srcOrd="0" destOrd="0" presId="urn:microsoft.com/office/officeart/2008/layout/LinedList"/>
    <dgm:cxn modelId="{0BC7B80E-734A-4F2F-9ED0-46BB6A9D6B81}" type="presOf" srcId="{3A228E7E-1E25-4262-B433-6EE911616052}" destId="{CBA46BE6-FEF8-4B2D-A435-9A398DF5083F}" srcOrd="0" destOrd="0" presId="urn:microsoft.com/office/officeart/2008/layout/LinedList"/>
    <dgm:cxn modelId="{D4542B21-2679-47E7-BEBC-1AAB7C03ADDA}" srcId="{031A6D69-BC53-402D-B7B6-85A932EA16B9}" destId="{B1B5B98D-A795-4335-950B-4C3AAC825A25}" srcOrd="1" destOrd="0" parTransId="{874488EE-7D55-4BA3-BA41-9A96B9D6C610}" sibTransId="{9093EF2F-0786-442C-B407-CC1EF32DCD8C}"/>
    <dgm:cxn modelId="{446AE426-4A88-43B3-8531-7B4112DE95D1}" srcId="{031A6D69-BC53-402D-B7B6-85A932EA16B9}" destId="{EFFE9F8C-713E-42E1-93D8-F39DF4C0942D}" srcOrd="0" destOrd="0" parTransId="{774BCBB1-D4F7-460C-83D3-E1055156BAA7}" sibTransId="{0C5B67E1-E029-4A81-BC6B-5DC35BC5135F}"/>
    <dgm:cxn modelId="{85A7C12C-AFC3-4C45-97F1-99DBD5108BBD}" srcId="{031A6D69-BC53-402D-B7B6-85A932EA16B9}" destId="{3A228E7E-1E25-4262-B433-6EE911616052}" srcOrd="5" destOrd="0" parTransId="{B32429B4-4A62-44AE-9A06-5977B6141279}" sibTransId="{ED6001D8-235A-4664-928F-61CB9C93C9BB}"/>
    <dgm:cxn modelId="{56313637-D1A2-4CAD-A035-924DEF56D8B2}" type="presOf" srcId="{AEFD39B0-41BC-43FE-BBB3-20C9FBB6F654}" destId="{5D7A22A2-5366-476D-9032-D41F31DBA6C1}" srcOrd="0" destOrd="0" presId="urn:microsoft.com/office/officeart/2008/layout/LinedList"/>
    <dgm:cxn modelId="{24264C3F-27CC-4F08-9C0C-66ED6A66E2D3}" type="presOf" srcId="{E4AAB9F1-3018-443B-BE25-0BC70B1D102C}" destId="{E773BD47-038E-4721-B101-DB608A17DE36}" srcOrd="0" destOrd="0" presId="urn:microsoft.com/office/officeart/2008/layout/LinedList"/>
    <dgm:cxn modelId="{0BC5F441-49A2-401D-9F3B-6FB8097C5245}" srcId="{031A6D69-BC53-402D-B7B6-85A932EA16B9}" destId="{E4AAB9F1-3018-443B-BE25-0BC70B1D102C}" srcOrd="7" destOrd="0" parTransId="{2CA3241B-BC39-473D-8DB9-B365368A32EA}" sibTransId="{A1E0F545-34F3-4AAD-88DB-70DE55676F01}"/>
    <dgm:cxn modelId="{B7ABDB72-6F04-45BC-AEC8-BD3E1304AFC3}" srcId="{031A6D69-BC53-402D-B7B6-85A932EA16B9}" destId="{EE3B650E-0D11-4395-9FD6-4658013008D5}" srcOrd="6" destOrd="0" parTransId="{3E1B8B7D-51C4-4C88-AC10-E657F80043B3}" sibTransId="{B1E3EEFC-E519-47F6-ABD8-9AA9918B7F25}"/>
    <dgm:cxn modelId="{13EB5276-25BA-4A95-B899-57193AD189DC}" srcId="{031A6D69-BC53-402D-B7B6-85A932EA16B9}" destId="{AEFD39B0-41BC-43FE-BBB3-20C9FBB6F654}" srcOrd="2" destOrd="0" parTransId="{E160531B-1022-436C-9468-F842CD435399}" sibTransId="{6F595E69-8097-43BE-B666-9D0EA14AC480}"/>
    <dgm:cxn modelId="{4CCF0C96-0302-4978-BD50-A6996E415DB2}" type="presOf" srcId="{EFFE9F8C-713E-42E1-93D8-F39DF4C0942D}" destId="{FFB588D4-8612-4B9F-8AF0-704E86104BBF}" srcOrd="0" destOrd="0" presId="urn:microsoft.com/office/officeart/2008/layout/LinedList"/>
    <dgm:cxn modelId="{ADAC1CAD-547E-455A-A0B1-04CB70EDF09D}" type="presOf" srcId="{031A6D69-BC53-402D-B7B6-85A932EA16B9}" destId="{56C39E17-75C0-44DC-B9E0-44892408FF3D}" srcOrd="0" destOrd="0" presId="urn:microsoft.com/office/officeart/2008/layout/LinedList"/>
    <dgm:cxn modelId="{B5ED1DB5-24D2-466F-8D5F-BB99A042C5AC}" srcId="{031A6D69-BC53-402D-B7B6-85A932EA16B9}" destId="{808976B4-867F-44A7-9733-1FB9C5316C45}" srcOrd="8" destOrd="0" parTransId="{75F5E393-9C31-4337-A796-633C864C0964}" sibTransId="{16D698DB-2FE2-41A4-8ACA-E3E34B4CEBC5}"/>
    <dgm:cxn modelId="{9876E2C0-07FB-44A7-8676-AC98974003E8}" type="presOf" srcId="{140C4ED1-5255-44CF-AD56-2DDF1F32A040}" destId="{C0D1E4F5-49A7-4DC4-9820-EA3CC062DDA4}" srcOrd="0" destOrd="0" presId="urn:microsoft.com/office/officeart/2008/layout/LinedList"/>
    <dgm:cxn modelId="{ABEF0DD3-2AFB-4DE8-8937-9B21E070C639}" srcId="{031A6D69-BC53-402D-B7B6-85A932EA16B9}" destId="{140C4ED1-5255-44CF-AD56-2DDF1F32A040}" srcOrd="4" destOrd="0" parTransId="{1E1E6AF4-9AB0-4D17-AF9E-217BBDA35230}" sibTransId="{4D14E39E-ADED-4FAD-82BB-1BFB158A9DAD}"/>
    <dgm:cxn modelId="{D43C38D7-77F1-4CCC-B7EB-A1868EA649A7}" type="presOf" srcId="{808976B4-867F-44A7-9733-1FB9C5316C45}" destId="{340DD250-679E-4E8C-88D3-2EC46F12B04D}" srcOrd="0" destOrd="0" presId="urn:microsoft.com/office/officeart/2008/layout/LinedList"/>
    <dgm:cxn modelId="{027729E9-9F2A-4E9E-A105-69A9A72C608A}" srcId="{031A6D69-BC53-402D-B7B6-85A932EA16B9}" destId="{7450C1D1-9D93-47D4-B669-64E384144816}" srcOrd="3" destOrd="0" parTransId="{5EB91B26-D1D7-4087-A6E6-25290DE2DA46}" sibTransId="{C434565A-2C60-4373-88DA-C39E3F439F2F}"/>
    <dgm:cxn modelId="{A314A7FE-4D84-4D5F-89C6-5F59166D5D08}" type="presOf" srcId="{B1B5B98D-A795-4335-950B-4C3AAC825A25}" destId="{33AB20C8-09CE-4582-9CC3-D48B522CAF6B}" srcOrd="0" destOrd="0" presId="urn:microsoft.com/office/officeart/2008/layout/LinedList"/>
    <dgm:cxn modelId="{7397A6DB-198A-4EEB-968C-C209B7C6B943}" type="presParOf" srcId="{56C39E17-75C0-44DC-B9E0-44892408FF3D}" destId="{91FB927A-5D71-4A99-978D-0857B534B33A}" srcOrd="0" destOrd="0" presId="urn:microsoft.com/office/officeart/2008/layout/LinedList"/>
    <dgm:cxn modelId="{47FFBCDD-2FEC-4BAF-BF9F-42E183D4FEAC}" type="presParOf" srcId="{56C39E17-75C0-44DC-B9E0-44892408FF3D}" destId="{8B409175-ECCF-415E-9D01-65A1899FAFD6}" srcOrd="1" destOrd="0" presId="urn:microsoft.com/office/officeart/2008/layout/LinedList"/>
    <dgm:cxn modelId="{7EB005C0-E185-41AE-A5B4-636D697CB748}" type="presParOf" srcId="{8B409175-ECCF-415E-9D01-65A1899FAFD6}" destId="{FFB588D4-8612-4B9F-8AF0-704E86104BBF}" srcOrd="0" destOrd="0" presId="urn:microsoft.com/office/officeart/2008/layout/LinedList"/>
    <dgm:cxn modelId="{40ECEEC6-A88D-4DD6-9141-2084295F1156}" type="presParOf" srcId="{8B409175-ECCF-415E-9D01-65A1899FAFD6}" destId="{63D5FFEB-78D5-4A2D-81F6-8D18B0BD7799}" srcOrd="1" destOrd="0" presId="urn:microsoft.com/office/officeart/2008/layout/LinedList"/>
    <dgm:cxn modelId="{8412EB9A-1138-4996-AF9D-134C221E31E3}" type="presParOf" srcId="{56C39E17-75C0-44DC-B9E0-44892408FF3D}" destId="{8991C1BE-979D-429B-9373-D3AA42FFB2B9}" srcOrd="2" destOrd="0" presId="urn:microsoft.com/office/officeart/2008/layout/LinedList"/>
    <dgm:cxn modelId="{EF1332AD-4B48-42C9-827D-8EA1B697FF4D}" type="presParOf" srcId="{56C39E17-75C0-44DC-B9E0-44892408FF3D}" destId="{97BE4B73-7B07-4C58-BED4-87F8540601E7}" srcOrd="3" destOrd="0" presId="urn:microsoft.com/office/officeart/2008/layout/LinedList"/>
    <dgm:cxn modelId="{4432DAC1-8D56-4615-9078-69F2DDFDC41D}" type="presParOf" srcId="{97BE4B73-7B07-4C58-BED4-87F8540601E7}" destId="{33AB20C8-09CE-4582-9CC3-D48B522CAF6B}" srcOrd="0" destOrd="0" presId="urn:microsoft.com/office/officeart/2008/layout/LinedList"/>
    <dgm:cxn modelId="{BF0F19DE-4938-4859-B31A-DB1194C92005}" type="presParOf" srcId="{97BE4B73-7B07-4C58-BED4-87F8540601E7}" destId="{85D28E96-18F3-4DF7-B5C3-789CDB20735F}" srcOrd="1" destOrd="0" presId="urn:microsoft.com/office/officeart/2008/layout/LinedList"/>
    <dgm:cxn modelId="{34D70C08-2F68-41A9-8B80-77344341A627}" type="presParOf" srcId="{56C39E17-75C0-44DC-B9E0-44892408FF3D}" destId="{873BFE0C-7BDA-4E09-9259-2E37A3AB9CCB}" srcOrd="4" destOrd="0" presId="urn:microsoft.com/office/officeart/2008/layout/LinedList"/>
    <dgm:cxn modelId="{C85978DF-360B-4013-ADA2-E2BEEB206FAB}" type="presParOf" srcId="{56C39E17-75C0-44DC-B9E0-44892408FF3D}" destId="{0B8CD9C8-56B2-45F6-B73C-38F476D4F67A}" srcOrd="5" destOrd="0" presId="urn:microsoft.com/office/officeart/2008/layout/LinedList"/>
    <dgm:cxn modelId="{417395DC-247F-424F-BC28-4278B3316FDC}" type="presParOf" srcId="{0B8CD9C8-56B2-45F6-B73C-38F476D4F67A}" destId="{5D7A22A2-5366-476D-9032-D41F31DBA6C1}" srcOrd="0" destOrd="0" presId="urn:microsoft.com/office/officeart/2008/layout/LinedList"/>
    <dgm:cxn modelId="{2D9C1E3D-3EC1-4FDB-82C2-D504F6C35D28}" type="presParOf" srcId="{0B8CD9C8-56B2-45F6-B73C-38F476D4F67A}" destId="{F4FC3A35-7266-40BE-BD5C-83723758EA23}" srcOrd="1" destOrd="0" presId="urn:microsoft.com/office/officeart/2008/layout/LinedList"/>
    <dgm:cxn modelId="{BEFFF69B-A6FD-4C9C-AF1A-1E296DCA92A8}" type="presParOf" srcId="{56C39E17-75C0-44DC-B9E0-44892408FF3D}" destId="{ED8A40E0-3213-44AA-8E84-6EA0B18BFA78}" srcOrd="6" destOrd="0" presId="urn:microsoft.com/office/officeart/2008/layout/LinedList"/>
    <dgm:cxn modelId="{00A851A1-1EBE-4878-806B-3355947A486E}" type="presParOf" srcId="{56C39E17-75C0-44DC-B9E0-44892408FF3D}" destId="{55E36E16-ECFA-45D7-B787-5893C5359318}" srcOrd="7" destOrd="0" presId="urn:microsoft.com/office/officeart/2008/layout/LinedList"/>
    <dgm:cxn modelId="{4F411EFE-93E1-4D7D-9965-D75092EF5E74}" type="presParOf" srcId="{55E36E16-ECFA-45D7-B787-5893C5359318}" destId="{76BC6DF5-8431-4B53-9423-13252369A298}" srcOrd="0" destOrd="0" presId="urn:microsoft.com/office/officeart/2008/layout/LinedList"/>
    <dgm:cxn modelId="{6A2BE136-017A-48C4-AA00-7158D7E79E8F}" type="presParOf" srcId="{55E36E16-ECFA-45D7-B787-5893C5359318}" destId="{2CEAB1F4-4290-4BB6-B5E1-98319D2324F1}" srcOrd="1" destOrd="0" presId="urn:microsoft.com/office/officeart/2008/layout/LinedList"/>
    <dgm:cxn modelId="{576E7A78-5BB7-4B95-8BE1-04F12AFA86FE}" type="presParOf" srcId="{56C39E17-75C0-44DC-B9E0-44892408FF3D}" destId="{EF7CDA26-AE85-4F79-9F50-08D26F6C83F0}" srcOrd="8" destOrd="0" presId="urn:microsoft.com/office/officeart/2008/layout/LinedList"/>
    <dgm:cxn modelId="{9112FE9D-2572-4B12-A768-96792173EF5B}" type="presParOf" srcId="{56C39E17-75C0-44DC-B9E0-44892408FF3D}" destId="{664BCE13-49F6-4822-B2A8-E10D778297C8}" srcOrd="9" destOrd="0" presId="urn:microsoft.com/office/officeart/2008/layout/LinedList"/>
    <dgm:cxn modelId="{85E56EC2-516F-4E51-86B8-B7F08ACFF1BF}" type="presParOf" srcId="{664BCE13-49F6-4822-B2A8-E10D778297C8}" destId="{C0D1E4F5-49A7-4DC4-9820-EA3CC062DDA4}" srcOrd="0" destOrd="0" presId="urn:microsoft.com/office/officeart/2008/layout/LinedList"/>
    <dgm:cxn modelId="{2C359282-8B0D-44C1-AB54-A7B4663420E3}" type="presParOf" srcId="{664BCE13-49F6-4822-B2A8-E10D778297C8}" destId="{E264B986-32E1-4165-BE89-CC503F0ED17A}" srcOrd="1" destOrd="0" presId="urn:microsoft.com/office/officeart/2008/layout/LinedList"/>
    <dgm:cxn modelId="{81C228D1-F610-4303-9D07-24B63E69B95B}" type="presParOf" srcId="{56C39E17-75C0-44DC-B9E0-44892408FF3D}" destId="{B43D3A36-26D9-48F3-A0DA-CD6919B5E08C}" srcOrd="10" destOrd="0" presId="urn:microsoft.com/office/officeart/2008/layout/LinedList"/>
    <dgm:cxn modelId="{1C83BE5F-9132-4472-B29D-8EFF30AC7994}" type="presParOf" srcId="{56C39E17-75C0-44DC-B9E0-44892408FF3D}" destId="{4EFEC6A3-17B8-4B70-8EAF-025057EF3CE2}" srcOrd="11" destOrd="0" presId="urn:microsoft.com/office/officeart/2008/layout/LinedList"/>
    <dgm:cxn modelId="{99444536-B36C-4EB3-98A4-7B465B820B87}" type="presParOf" srcId="{4EFEC6A3-17B8-4B70-8EAF-025057EF3CE2}" destId="{CBA46BE6-FEF8-4B2D-A435-9A398DF5083F}" srcOrd="0" destOrd="0" presId="urn:microsoft.com/office/officeart/2008/layout/LinedList"/>
    <dgm:cxn modelId="{9E89A959-E657-4F61-9534-690691FE1E49}" type="presParOf" srcId="{4EFEC6A3-17B8-4B70-8EAF-025057EF3CE2}" destId="{1BD4FB2B-956B-4835-892C-67DC3DA935B0}" srcOrd="1" destOrd="0" presId="urn:microsoft.com/office/officeart/2008/layout/LinedList"/>
    <dgm:cxn modelId="{9A290D7C-45EE-4964-A1AD-7A38D9E1DA76}" type="presParOf" srcId="{56C39E17-75C0-44DC-B9E0-44892408FF3D}" destId="{6A726C59-09A3-4A51-A072-30B5A23A299B}" srcOrd="12" destOrd="0" presId="urn:microsoft.com/office/officeart/2008/layout/LinedList"/>
    <dgm:cxn modelId="{84441358-D414-4F5F-AB63-C03873D78E34}" type="presParOf" srcId="{56C39E17-75C0-44DC-B9E0-44892408FF3D}" destId="{68149D2A-DD74-497F-8CF7-12F2F242C858}" srcOrd="13" destOrd="0" presId="urn:microsoft.com/office/officeart/2008/layout/LinedList"/>
    <dgm:cxn modelId="{EE54A09B-EBB0-4E63-B352-31F7668EC996}" type="presParOf" srcId="{68149D2A-DD74-497F-8CF7-12F2F242C858}" destId="{5F507462-D107-40FD-9D21-1BBCC2B72A8F}" srcOrd="0" destOrd="0" presId="urn:microsoft.com/office/officeart/2008/layout/LinedList"/>
    <dgm:cxn modelId="{BFA4EFF7-CE48-4EE9-B8EF-8CF8081A3CAA}" type="presParOf" srcId="{68149D2A-DD74-497F-8CF7-12F2F242C858}" destId="{7EE182E4-C6E9-4362-B9A0-5CFF024F8288}" srcOrd="1" destOrd="0" presId="urn:microsoft.com/office/officeart/2008/layout/LinedList"/>
    <dgm:cxn modelId="{7DF9ABEB-2559-4B1C-AD89-F29F4C20BAC8}" type="presParOf" srcId="{56C39E17-75C0-44DC-B9E0-44892408FF3D}" destId="{68DDF4A3-C58F-4399-B039-015B66E3ACAF}" srcOrd="14" destOrd="0" presId="urn:microsoft.com/office/officeart/2008/layout/LinedList"/>
    <dgm:cxn modelId="{4A97BAFC-9ED4-4747-B4C3-F0C029B395A0}" type="presParOf" srcId="{56C39E17-75C0-44DC-B9E0-44892408FF3D}" destId="{940EB549-8461-4BA4-99F5-1F14D1535116}" srcOrd="15" destOrd="0" presId="urn:microsoft.com/office/officeart/2008/layout/LinedList"/>
    <dgm:cxn modelId="{3358142D-9B3A-4798-8DFF-28D3EE9939EE}" type="presParOf" srcId="{940EB549-8461-4BA4-99F5-1F14D1535116}" destId="{E773BD47-038E-4721-B101-DB608A17DE36}" srcOrd="0" destOrd="0" presId="urn:microsoft.com/office/officeart/2008/layout/LinedList"/>
    <dgm:cxn modelId="{455E3E85-3870-4659-972F-001A5E47163B}" type="presParOf" srcId="{940EB549-8461-4BA4-99F5-1F14D1535116}" destId="{F0DA9727-FD66-47E2-B45B-C7E8AED01EDD}" srcOrd="1" destOrd="0" presId="urn:microsoft.com/office/officeart/2008/layout/LinedList"/>
    <dgm:cxn modelId="{7AE48C4B-CDD1-4C85-B5AB-6F9CDDF7FD40}" type="presParOf" srcId="{56C39E17-75C0-44DC-B9E0-44892408FF3D}" destId="{0449B347-9BCD-4936-86FB-7DF9254227FD}" srcOrd="16" destOrd="0" presId="urn:microsoft.com/office/officeart/2008/layout/LinedList"/>
    <dgm:cxn modelId="{A7D678BA-F5D0-441C-AFB9-7BBBAD031C13}" type="presParOf" srcId="{56C39E17-75C0-44DC-B9E0-44892408FF3D}" destId="{C972567A-C057-4631-B949-76744D7EEC56}" srcOrd="17" destOrd="0" presId="urn:microsoft.com/office/officeart/2008/layout/LinedList"/>
    <dgm:cxn modelId="{583572C9-D49B-41F4-A242-53D0BF731A1F}" type="presParOf" srcId="{C972567A-C057-4631-B949-76744D7EEC56}" destId="{340DD250-679E-4E8C-88D3-2EC46F12B04D}" srcOrd="0" destOrd="0" presId="urn:microsoft.com/office/officeart/2008/layout/LinedList"/>
    <dgm:cxn modelId="{0A5630F3-8A54-49C0-9DF0-4F7E6B2DAA96}" type="presParOf" srcId="{C972567A-C057-4631-B949-76744D7EEC56}" destId="{C2D495B3-44C6-4FB7-ACAE-EACD3D0DCD7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E2F470-E568-476B-97EC-178096F7AEF1}"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7969850-992D-4156-9A7E-D38EF27A5AB5}">
      <dgm:prSet/>
      <dgm:spPr/>
      <dgm:t>
        <a:bodyPr/>
        <a:lstStyle/>
        <a:p>
          <a:r>
            <a:rPr lang="en-US"/>
            <a:t>Include the customer's location as well as pricing option data into analysis</a:t>
          </a:r>
        </a:p>
      </dgm:t>
    </dgm:pt>
    <dgm:pt modelId="{5B4FB60E-4343-4FF8-B717-0EC2E792BE69}" type="parTrans" cxnId="{B7AE0F9A-68EB-401F-AFC4-1376F18A6BF7}">
      <dgm:prSet/>
      <dgm:spPr/>
      <dgm:t>
        <a:bodyPr/>
        <a:lstStyle/>
        <a:p>
          <a:endParaRPr lang="en-US"/>
        </a:p>
      </dgm:t>
    </dgm:pt>
    <dgm:pt modelId="{D6B58A04-4351-4715-8D7A-3F26C1D6B5E9}" type="sibTrans" cxnId="{B7AE0F9A-68EB-401F-AFC4-1376F18A6BF7}">
      <dgm:prSet/>
      <dgm:spPr/>
      <dgm:t>
        <a:bodyPr/>
        <a:lstStyle/>
        <a:p>
          <a:endParaRPr lang="en-US"/>
        </a:p>
      </dgm:t>
    </dgm:pt>
    <dgm:pt modelId="{8B7BF816-EF44-4439-B3C4-6E6AFFDBF317}">
      <dgm:prSet/>
      <dgm:spPr/>
      <dgm:t>
        <a:bodyPr/>
        <a:lstStyle/>
        <a:p>
          <a:r>
            <a:rPr lang="en-US"/>
            <a:t>Could use more detailed information about the indicators</a:t>
          </a:r>
        </a:p>
      </dgm:t>
    </dgm:pt>
    <dgm:pt modelId="{2AF610E8-F440-4D0F-96CC-F6C6E723D59E}" type="parTrans" cxnId="{65BBBE6E-6787-44C7-9FB6-83905C0EBBB0}">
      <dgm:prSet/>
      <dgm:spPr/>
      <dgm:t>
        <a:bodyPr/>
        <a:lstStyle/>
        <a:p>
          <a:endParaRPr lang="en-US"/>
        </a:p>
      </dgm:t>
    </dgm:pt>
    <dgm:pt modelId="{416F38CD-2C4D-4FFC-9284-DA614E9F2C5B}" type="sibTrans" cxnId="{65BBBE6E-6787-44C7-9FB6-83905C0EBBB0}">
      <dgm:prSet/>
      <dgm:spPr/>
      <dgm:t>
        <a:bodyPr/>
        <a:lstStyle/>
        <a:p>
          <a:endParaRPr lang="en-US"/>
        </a:p>
      </dgm:t>
    </dgm:pt>
    <dgm:pt modelId="{77F800CB-80A0-487B-A37E-52C4899B7BD7}" type="pres">
      <dgm:prSet presAssocID="{26E2F470-E568-476B-97EC-178096F7AEF1}" presName="root" presStyleCnt="0">
        <dgm:presLayoutVars>
          <dgm:dir/>
          <dgm:resizeHandles val="exact"/>
        </dgm:presLayoutVars>
      </dgm:prSet>
      <dgm:spPr/>
    </dgm:pt>
    <dgm:pt modelId="{FC79DFEA-40D4-45AD-84A0-5DFBEC9FEA11}" type="pres">
      <dgm:prSet presAssocID="{C7969850-992D-4156-9A7E-D38EF27A5AB5}" presName="compNode" presStyleCnt="0"/>
      <dgm:spPr/>
    </dgm:pt>
    <dgm:pt modelId="{C5248B65-DD28-41FC-8DDF-8D165CA40C26}" type="pres">
      <dgm:prSet presAssocID="{C7969850-992D-4156-9A7E-D38EF27A5A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FAD2AC0-1332-4E38-BF93-0880A29E401D}" type="pres">
      <dgm:prSet presAssocID="{C7969850-992D-4156-9A7E-D38EF27A5AB5}" presName="spaceRect" presStyleCnt="0"/>
      <dgm:spPr/>
    </dgm:pt>
    <dgm:pt modelId="{97482A01-1A97-4878-8F67-F0D2531B894A}" type="pres">
      <dgm:prSet presAssocID="{C7969850-992D-4156-9A7E-D38EF27A5AB5}" presName="textRect" presStyleLbl="revTx" presStyleIdx="0" presStyleCnt="2">
        <dgm:presLayoutVars>
          <dgm:chMax val="1"/>
          <dgm:chPref val="1"/>
        </dgm:presLayoutVars>
      </dgm:prSet>
      <dgm:spPr/>
    </dgm:pt>
    <dgm:pt modelId="{87AD4FDE-79F8-416E-BD4E-5AB04A8710BE}" type="pres">
      <dgm:prSet presAssocID="{D6B58A04-4351-4715-8D7A-3F26C1D6B5E9}" presName="sibTrans" presStyleCnt="0"/>
      <dgm:spPr/>
    </dgm:pt>
    <dgm:pt modelId="{675BC625-A490-4113-A717-4FF18BEA29C3}" type="pres">
      <dgm:prSet presAssocID="{8B7BF816-EF44-4439-B3C4-6E6AFFDBF317}" presName="compNode" presStyleCnt="0"/>
      <dgm:spPr/>
    </dgm:pt>
    <dgm:pt modelId="{AEA49F4C-C9D3-4D10-9E98-A97B22492909}" type="pres">
      <dgm:prSet presAssocID="{8B7BF816-EF44-4439-B3C4-6E6AFFDBF3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7BD5E05-F074-42FF-83DF-8581C8B5E357}" type="pres">
      <dgm:prSet presAssocID="{8B7BF816-EF44-4439-B3C4-6E6AFFDBF317}" presName="spaceRect" presStyleCnt="0"/>
      <dgm:spPr/>
    </dgm:pt>
    <dgm:pt modelId="{2C5220D1-C4CD-4F44-BD50-81B060260A4B}" type="pres">
      <dgm:prSet presAssocID="{8B7BF816-EF44-4439-B3C4-6E6AFFDBF317}" presName="textRect" presStyleLbl="revTx" presStyleIdx="1" presStyleCnt="2">
        <dgm:presLayoutVars>
          <dgm:chMax val="1"/>
          <dgm:chPref val="1"/>
        </dgm:presLayoutVars>
      </dgm:prSet>
      <dgm:spPr/>
    </dgm:pt>
  </dgm:ptLst>
  <dgm:cxnLst>
    <dgm:cxn modelId="{C84D4631-9AEA-4E10-A71A-0A6A1199CEB5}" type="presOf" srcId="{26E2F470-E568-476B-97EC-178096F7AEF1}" destId="{77F800CB-80A0-487B-A37E-52C4899B7BD7}" srcOrd="0" destOrd="0" presId="urn:microsoft.com/office/officeart/2018/2/layout/IconLabelList"/>
    <dgm:cxn modelId="{EE62C347-3466-4E23-ACAA-8BE91F189CD3}" type="presOf" srcId="{C7969850-992D-4156-9A7E-D38EF27A5AB5}" destId="{97482A01-1A97-4878-8F67-F0D2531B894A}" srcOrd="0" destOrd="0" presId="urn:microsoft.com/office/officeart/2018/2/layout/IconLabelList"/>
    <dgm:cxn modelId="{65BBBE6E-6787-44C7-9FB6-83905C0EBBB0}" srcId="{26E2F470-E568-476B-97EC-178096F7AEF1}" destId="{8B7BF816-EF44-4439-B3C4-6E6AFFDBF317}" srcOrd="1" destOrd="0" parTransId="{2AF610E8-F440-4D0F-96CC-F6C6E723D59E}" sibTransId="{416F38CD-2C4D-4FFC-9284-DA614E9F2C5B}"/>
    <dgm:cxn modelId="{B7AE0F9A-68EB-401F-AFC4-1376F18A6BF7}" srcId="{26E2F470-E568-476B-97EC-178096F7AEF1}" destId="{C7969850-992D-4156-9A7E-D38EF27A5AB5}" srcOrd="0" destOrd="0" parTransId="{5B4FB60E-4343-4FF8-B717-0EC2E792BE69}" sibTransId="{D6B58A04-4351-4715-8D7A-3F26C1D6B5E9}"/>
    <dgm:cxn modelId="{4A09C1B8-2485-4A10-AA5C-E2697C87BBDC}" type="presOf" srcId="{8B7BF816-EF44-4439-B3C4-6E6AFFDBF317}" destId="{2C5220D1-C4CD-4F44-BD50-81B060260A4B}" srcOrd="0" destOrd="0" presId="urn:microsoft.com/office/officeart/2018/2/layout/IconLabelList"/>
    <dgm:cxn modelId="{FE718F83-B971-4A7B-A328-9D11CF36F778}" type="presParOf" srcId="{77F800CB-80A0-487B-A37E-52C4899B7BD7}" destId="{FC79DFEA-40D4-45AD-84A0-5DFBEC9FEA11}" srcOrd="0" destOrd="0" presId="urn:microsoft.com/office/officeart/2018/2/layout/IconLabelList"/>
    <dgm:cxn modelId="{E8F1CC85-8C4A-453E-B0FD-1865C9B7356C}" type="presParOf" srcId="{FC79DFEA-40D4-45AD-84A0-5DFBEC9FEA11}" destId="{C5248B65-DD28-41FC-8DDF-8D165CA40C26}" srcOrd="0" destOrd="0" presId="urn:microsoft.com/office/officeart/2018/2/layout/IconLabelList"/>
    <dgm:cxn modelId="{08F0E388-5AF0-457C-AD12-BF63FD475FB5}" type="presParOf" srcId="{FC79DFEA-40D4-45AD-84A0-5DFBEC9FEA11}" destId="{9FAD2AC0-1332-4E38-BF93-0880A29E401D}" srcOrd="1" destOrd="0" presId="urn:microsoft.com/office/officeart/2018/2/layout/IconLabelList"/>
    <dgm:cxn modelId="{0E7B8014-100F-4C10-914F-213CFE836BB1}" type="presParOf" srcId="{FC79DFEA-40D4-45AD-84A0-5DFBEC9FEA11}" destId="{97482A01-1A97-4878-8F67-F0D2531B894A}" srcOrd="2" destOrd="0" presId="urn:microsoft.com/office/officeart/2018/2/layout/IconLabelList"/>
    <dgm:cxn modelId="{F7992308-9953-4AA0-ACDA-29199434CECC}" type="presParOf" srcId="{77F800CB-80A0-487B-A37E-52C4899B7BD7}" destId="{87AD4FDE-79F8-416E-BD4E-5AB04A8710BE}" srcOrd="1" destOrd="0" presId="urn:microsoft.com/office/officeart/2018/2/layout/IconLabelList"/>
    <dgm:cxn modelId="{094322EC-9DD4-406E-A84B-6A9461ABBE12}" type="presParOf" srcId="{77F800CB-80A0-487B-A37E-52C4899B7BD7}" destId="{675BC625-A490-4113-A717-4FF18BEA29C3}" srcOrd="2" destOrd="0" presId="urn:microsoft.com/office/officeart/2018/2/layout/IconLabelList"/>
    <dgm:cxn modelId="{92C2DF2D-ED62-464C-A45E-A57E808C9D83}" type="presParOf" srcId="{675BC625-A490-4113-A717-4FF18BEA29C3}" destId="{AEA49F4C-C9D3-4D10-9E98-A97B22492909}" srcOrd="0" destOrd="0" presId="urn:microsoft.com/office/officeart/2018/2/layout/IconLabelList"/>
    <dgm:cxn modelId="{5D7A90D9-5B38-475F-A2FC-5A21E0CF40D1}" type="presParOf" srcId="{675BC625-A490-4113-A717-4FF18BEA29C3}" destId="{27BD5E05-F074-42FF-83DF-8581C8B5E357}" srcOrd="1" destOrd="0" presId="urn:microsoft.com/office/officeart/2018/2/layout/IconLabelList"/>
    <dgm:cxn modelId="{E3C64F5B-1AE7-4F94-A4E2-A901CB17AD33}" type="presParOf" srcId="{675BC625-A490-4113-A717-4FF18BEA29C3}" destId="{2C5220D1-C4CD-4F44-BD50-81B060260A4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B927A-5D71-4A99-978D-0857B534B33A}">
      <dsp:nvSpPr>
        <dsp:cNvPr id="0" name=""/>
        <dsp:cNvSpPr/>
      </dsp:nvSpPr>
      <dsp:spPr>
        <a:xfrm>
          <a:off x="0" y="522"/>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FB588D4-8612-4B9F-8AF0-704E86104BBF}">
      <dsp:nvSpPr>
        <dsp:cNvPr id="0" name=""/>
        <dsp:cNvSpPr/>
      </dsp:nvSpPr>
      <dsp:spPr>
        <a:xfrm>
          <a:off x="0" y="522"/>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Data Background</a:t>
          </a:r>
          <a:endParaRPr lang="en-US" sz="1900" b="1" kern="1200"/>
        </a:p>
      </dsp:txBody>
      <dsp:txXfrm>
        <a:off x="0" y="522"/>
        <a:ext cx="3765650" cy="475527"/>
      </dsp:txXfrm>
    </dsp:sp>
    <dsp:sp modelId="{8991C1BE-979D-429B-9373-D3AA42FFB2B9}">
      <dsp:nvSpPr>
        <dsp:cNvPr id="0" name=""/>
        <dsp:cNvSpPr/>
      </dsp:nvSpPr>
      <dsp:spPr>
        <a:xfrm>
          <a:off x="0" y="476049"/>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AB20C8-09CE-4582-9CC3-D48B522CAF6B}">
      <dsp:nvSpPr>
        <dsp:cNvPr id="0" name=""/>
        <dsp:cNvSpPr/>
      </dsp:nvSpPr>
      <dsp:spPr>
        <a:xfrm>
          <a:off x="0" y="476049"/>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Problem Statement</a:t>
          </a:r>
        </a:p>
      </dsp:txBody>
      <dsp:txXfrm>
        <a:off x="0" y="476049"/>
        <a:ext cx="3765650" cy="475527"/>
      </dsp:txXfrm>
    </dsp:sp>
    <dsp:sp modelId="{873BFE0C-7BDA-4E09-9259-2E37A3AB9CCB}">
      <dsp:nvSpPr>
        <dsp:cNvPr id="0" name=""/>
        <dsp:cNvSpPr/>
      </dsp:nvSpPr>
      <dsp:spPr>
        <a:xfrm>
          <a:off x="0" y="951576"/>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D7A22A2-5366-476D-9032-D41F31DBA6C1}">
      <dsp:nvSpPr>
        <dsp:cNvPr id="0" name=""/>
        <dsp:cNvSpPr/>
      </dsp:nvSpPr>
      <dsp:spPr>
        <a:xfrm>
          <a:off x="0" y="951576"/>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Data Cleaning and Outlier Detection</a:t>
          </a:r>
        </a:p>
      </dsp:txBody>
      <dsp:txXfrm>
        <a:off x="0" y="951576"/>
        <a:ext cx="3765650" cy="475527"/>
      </dsp:txXfrm>
    </dsp:sp>
    <dsp:sp modelId="{ED8A40E0-3213-44AA-8E84-6EA0B18BFA78}">
      <dsp:nvSpPr>
        <dsp:cNvPr id="0" name=""/>
        <dsp:cNvSpPr/>
      </dsp:nvSpPr>
      <dsp:spPr>
        <a:xfrm>
          <a:off x="0" y="1427103"/>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6BC6DF5-8431-4B53-9423-13252369A298}">
      <dsp:nvSpPr>
        <dsp:cNvPr id="0" name=""/>
        <dsp:cNvSpPr/>
      </dsp:nvSpPr>
      <dsp:spPr>
        <a:xfrm>
          <a:off x="0" y="1427103"/>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Model Evaluation Summary</a:t>
          </a:r>
        </a:p>
      </dsp:txBody>
      <dsp:txXfrm>
        <a:off x="0" y="1427103"/>
        <a:ext cx="3765650" cy="475527"/>
      </dsp:txXfrm>
    </dsp:sp>
    <dsp:sp modelId="{EF7CDA26-AE85-4F79-9F50-08D26F6C83F0}">
      <dsp:nvSpPr>
        <dsp:cNvPr id="0" name=""/>
        <dsp:cNvSpPr/>
      </dsp:nvSpPr>
      <dsp:spPr>
        <a:xfrm>
          <a:off x="0" y="1902630"/>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D1E4F5-49A7-4DC4-9820-EA3CC062DDA4}">
      <dsp:nvSpPr>
        <dsp:cNvPr id="0" name=""/>
        <dsp:cNvSpPr/>
      </dsp:nvSpPr>
      <dsp:spPr>
        <a:xfrm>
          <a:off x="0" y="1902630"/>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Indicator Importance</a:t>
          </a:r>
          <a:endParaRPr lang="en-US" sz="1900" b="1" kern="1200"/>
        </a:p>
      </dsp:txBody>
      <dsp:txXfrm>
        <a:off x="0" y="1902630"/>
        <a:ext cx="3765650" cy="475527"/>
      </dsp:txXfrm>
    </dsp:sp>
    <dsp:sp modelId="{B43D3A36-26D9-48F3-A0DA-CD6919B5E08C}">
      <dsp:nvSpPr>
        <dsp:cNvPr id="0" name=""/>
        <dsp:cNvSpPr/>
      </dsp:nvSpPr>
      <dsp:spPr>
        <a:xfrm>
          <a:off x="0" y="2378158"/>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BA46BE6-FEF8-4B2D-A435-9A398DF5083F}">
      <dsp:nvSpPr>
        <dsp:cNvPr id="0" name=""/>
        <dsp:cNvSpPr/>
      </dsp:nvSpPr>
      <dsp:spPr>
        <a:xfrm>
          <a:off x="0" y="2378158"/>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Business Recommendations</a:t>
          </a:r>
          <a:endParaRPr lang="en-US" sz="1900" b="1" kern="1200"/>
        </a:p>
      </dsp:txBody>
      <dsp:txXfrm>
        <a:off x="0" y="2378158"/>
        <a:ext cx="3765650" cy="475527"/>
      </dsp:txXfrm>
    </dsp:sp>
    <dsp:sp modelId="{6A726C59-09A3-4A51-A072-30B5A23A299B}">
      <dsp:nvSpPr>
        <dsp:cNvPr id="0" name=""/>
        <dsp:cNvSpPr/>
      </dsp:nvSpPr>
      <dsp:spPr>
        <a:xfrm>
          <a:off x="0" y="2853685"/>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F507462-D107-40FD-9D21-1BBCC2B72A8F}">
      <dsp:nvSpPr>
        <dsp:cNvPr id="0" name=""/>
        <dsp:cNvSpPr/>
      </dsp:nvSpPr>
      <dsp:spPr>
        <a:xfrm>
          <a:off x="0" y="2853685"/>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1" kern="1200">
              <a:latin typeface="Calibri Light" panose="020F0302020204030204"/>
            </a:rPr>
            <a:t>Future Scope</a:t>
          </a:r>
          <a:endParaRPr lang="en-US" sz="1900" b="1" kern="1200"/>
        </a:p>
      </dsp:txBody>
      <dsp:txXfrm>
        <a:off x="0" y="2853685"/>
        <a:ext cx="3765650" cy="475527"/>
      </dsp:txXfrm>
    </dsp:sp>
    <dsp:sp modelId="{68DDF4A3-C58F-4399-B039-015B66E3ACAF}">
      <dsp:nvSpPr>
        <dsp:cNvPr id="0" name=""/>
        <dsp:cNvSpPr/>
      </dsp:nvSpPr>
      <dsp:spPr>
        <a:xfrm>
          <a:off x="0" y="3329212"/>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773BD47-038E-4721-B101-DB608A17DE36}">
      <dsp:nvSpPr>
        <dsp:cNvPr id="0" name=""/>
        <dsp:cNvSpPr/>
      </dsp:nvSpPr>
      <dsp:spPr>
        <a:xfrm>
          <a:off x="0" y="3329212"/>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Conclusion</a:t>
          </a:r>
        </a:p>
      </dsp:txBody>
      <dsp:txXfrm>
        <a:off x="0" y="3329212"/>
        <a:ext cx="3765650" cy="475527"/>
      </dsp:txXfrm>
    </dsp:sp>
    <dsp:sp modelId="{0449B347-9BCD-4936-86FB-7DF9254227FD}">
      <dsp:nvSpPr>
        <dsp:cNvPr id="0" name=""/>
        <dsp:cNvSpPr/>
      </dsp:nvSpPr>
      <dsp:spPr>
        <a:xfrm>
          <a:off x="0" y="3804739"/>
          <a:ext cx="3765650" cy="0"/>
        </a:xfrm>
        <a:prstGeom prst="line">
          <a:avLst/>
        </a:prstGeom>
        <a:gradFill rotWithShape="0">
          <a:gsLst>
            <a:gs pos="0">
              <a:schemeClr val="dk2">
                <a:hueOff val="0"/>
                <a:satOff val="0"/>
                <a:lumOff val="0"/>
                <a:alphaOff val="0"/>
                <a:tint val="98000"/>
                <a:lumMod val="100000"/>
              </a:schemeClr>
            </a:gs>
            <a:gs pos="100000">
              <a:schemeClr val="dk2">
                <a:hueOff val="0"/>
                <a:satOff val="0"/>
                <a:lumOff val="0"/>
                <a:alphaOff val="0"/>
                <a:shade val="88000"/>
                <a:lumMod val="88000"/>
              </a:schemeClr>
            </a:gs>
          </a:gsLst>
          <a:lin ang="5400000" scaled="1"/>
        </a:gradFill>
        <a:ln w="9525" cap="rnd" cmpd="sng" algn="ctr">
          <a:solidFill>
            <a:schemeClr val="dk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40DD250-679E-4E8C-88D3-2EC46F12B04D}">
      <dsp:nvSpPr>
        <dsp:cNvPr id="0" name=""/>
        <dsp:cNvSpPr/>
      </dsp:nvSpPr>
      <dsp:spPr>
        <a:xfrm>
          <a:off x="0" y="3804739"/>
          <a:ext cx="3765650" cy="475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b="0" kern="1200"/>
            <a:t>Appendix</a:t>
          </a:r>
        </a:p>
      </dsp:txBody>
      <dsp:txXfrm>
        <a:off x="0" y="3804739"/>
        <a:ext cx="3765650" cy="475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48B65-DD28-41FC-8DDF-8D165CA40C26}">
      <dsp:nvSpPr>
        <dsp:cNvPr id="0" name=""/>
        <dsp:cNvSpPr/>
      </dsp:nvSpPr>
      <dsp:spPr>
        <a:xfrm>
          <a:off x="776817" y="1329285"/>
          <a:ext cx="1199812" cy="1199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482A01-1A97-4878-8F67-F0D2531B894A}">
      <dsp:nvSpPr>
        <dsp:cNvPr id="0" name=""/>
        <dsp:cNvSpPr/>
      </dsp:nvSpPr>
      <dsp:spPr>
        <a:xfrm>
          <a:off x="43598" y="2867925"/>
          <a:ext cx="266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Include the customer's location as well as pricing option data into analysis</a:t>
          </a:r>
        </a:p>
      </dsp:txBody>
      <dsp:txXfrm>
        <a:off x="43598" y="2867925"/>
        <a:ext cx="2666250" cy="720000"/>
      </dsp:txXfrm>
    </dsp:sp>
    <dsp:sp modelId="{AEA49F4C-C9D3-4D10-9E98-A97B22492909}">
      <dsp:nvSpPr>
        <dsp:cNvPr id="0" name=""/>
        <dsp:cNvSpPr/>
      </dsp:nvSpPr>
      <dsp:spPr>
        <a:xfrm>
          <a:off x="3909661" y="1329285"/>
          <a:ext cx="1199812" cy="1199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5220D1-C4CD-4F44-BD50-81B060260A4B}">
      <dsp:nvSpPr>
        <dsp:cNvPr id="0" name=""/>
        <dsp:cNvSpPr/>
      </dsp:nvSpPr>
      <dsp:spPr>
        <a:xfrm>
          <a:off x="3176442" y="2867925"/>
          <a:ext cx="266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Could use more detailed information about the indicators</a:t>
          </a:r>
        </a:p>
      </dsp:txBody>
      <dsp:txXfrm>
        <a:off x="3176442" y="2867925"/>
        <a:ext cx="26662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11/29/2022</a:t>
            </a:fld>
            <a:endParaRPr lang="en-US"/>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Based on our findings we would recommend looking into the following:</a:t>
            </a:r>
          </a:p>
          <a:p>
            <a:r>
              <a:rPr lang="en-US">
                <a:cs typeface="Calibri"/>
              </a:rPr>
              <a:t>Reasons for Transmission delay (from indicator 5 and 6 as they are most important) can be looked into and can try to figure out what is causing that.</a:t>
            </a:r>
          </a:p>
          <a:p>
            <a:r>
              <a:rPr lang="en-US">
                <a:cs typeface="Calibri"/>
              </a:rPr>
              <a:t>Launch surveys or marketing campaigns to Figure out how much(dollar value) bad user experience is affecting the business</a:t>
            </a:r>
            <a:endParaRPr lang="en-US"/>
          </a:p>
          <a:p>
            <a:r>
              <a:rPr lang="en-US">
                <a:cs typeface="Calibri"/>
              </a:rPr>
              <a:t>How many users that are changing service were having bad experience</a:t>
            </a:r>
          </a:p>
          <a:p>
            <a:r>
              <a:rPr lang="en-US">
                <a:cs typeface="Calibri"/>
              </a:rPr>
              <a:t>If location data is available, can dig deeper to see if one particular are users are having bad experience and take action</a:t>
            </a:r>
          </a:p>
          <a:p>
            <a:r>
              <a:rPr lang="en-US">
                <a:cs typeface="Calibri"/>
              </a:rPr>
              <a:t>Can put offers out to retain the customers</a:t>
            </a:r>
          </a:p>
          <a:p>
            <a:r>
              <a:rPr lang="en-US">
                <a:cs typeface="Calibri"/>
              </a:rPr>
              <a:t>Weather information can also help in figuring out reason behind bad experience for mitigating it</a:t>
            </a:r>
          </a:p>
          <a:p>
            <a:r>
              <a:rPr lang="en-US">
                <a:cs typeface="Calibri"/>
              </a:rPr>
              <a:t> </a:t>
            </a:r>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a:p>
        </p:txBody>
      </p:sp>
    </p:spTree>
    <p:extLst>
      <p:ext uri="{BB962C8B-B14F-4D97-AF65-F5344CB8AC3E}">
        <p14:creationId xmlns:p14="http://schemas.microsoft.com/office/powerpoint/2010/main" val="1345319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Using the above mentioned, we could use these things to help understand more about the user experience in places with a high population density, or if a customer is purchasing an average network plan rather than one that is faster but more expensive. </a:t>
            </a: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a:p>
        </p:txBody>
      </p:sp>
    </p:spTree>
    <p:extLst>
      <p:ext uri="{BB962C8B-B14F-4D97-AF65-F5344CB8AC3E}">
        <p14:creationId xmlns:p14="http://schemas.microsoft.com/office/powerpoint/2010/main" val="4096053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a:p>
        </p:txBody>
      </p:sp>
    </p:spTree>
    <p:extLst>
      <p:ext uri="{BB962C8B-B14F-4D97-AF65-F5344CB8AC3E}">
        <p14:creationId xmlns:p14="http://schemas.microsoft.com/office/powerpoint/2010/main" val="204834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14</a:t>
            </a:fld>
            <a:endParaRPr lang="en-US"/>
          </a:p>
        </p:txBody>
      </p:sp>
    </p:spTree>
    <p:extLst>
      <p:ext uri="{BB962C8B-B14F-4D97-AF65-F5344CB8AC3E}">
        <p14:creationId xmlns:p14="http://schemas.microsoft.com/office/powerpoint/2010/main" val="256659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15</a:t>
            </a:fld>
            <a:endParaRPr lang="en-US"/>
          </a:p>
        </p:txBody>
      </p:sp>
    </p:spTree>
    <p:extLst>
      <p:ext uri="{BB962C8B-B14F-4D97-AF65-F5344CB8AC3E}">
        <p14:creationId xmlns:p14="http://schemas.microsoft.com/office/powerpoint/2010/main" val="3071080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16</a:t>
            </a:fld>
            <a:endParaRPr lang="en-US"/>
          </a:p>
        </p:txBody>
      </p:sp>
    </p:spTree>
    <p:extLst>
      <p:ext uri="{BB962C8B-B14F-4D97-AF65-F5344CB8AC3E}">
        <p14:creationId xmlns:p14="http://schemas.microsoft.com/office/powerpoint/2010/main" val="42020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17</a:t>
            </a:fld>
            <a:endParaRPr lang="en-US"/>
          </a:p>
        </p:txBody>
      </p:sp>
    </p:spTree>
    <p:extLst>
      <p:ext uri="{BB962C8B-B14F-4D97-AF65-F5344CB8AC3E}">
        <p14:creationId xmlns:p14="http://schemas.microsoft.com/office/powerpoint/2010/main" val="1047110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a:p>
        </p:txBody>
      </p:sp>
    </p:spTree>
    <p:extLst>
      <p:ext uri="{BB962C8B-B14F-4D97-AF65-F5344CB8AC3E}">
        <p14:creationId xmlns:p14="http://schemas.microsoft.com/office/powerpoint/2010/main" val="2730383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a:p>
        </p:txBody>
      </p:sp>
    </p:spTree>
    <p:extLst>
      <p:ext uri="{BB962C8B-B14F-4D97-AF65-F5344CB8AC3E}">
        <p14:creationId xmlns:p14="http://schemas.microsoft.com/office/powerpoint/2010/main" val="1731305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20</a:t>
            </a:fld>
            <a:endParaRPr lang="en-US"/>
          </a:p>
        </p:txBody>
      </p:sp>
    </p:spTree>
    <p:extLst>
      <p:ext uri="{BB962C8B-B14F-4D97-AF65-F5344CB8AC3E}">
        <p14:creationId xmlns:p14="http://schemas.microsoft.com/office/powerpoint/2010/main" val="1506156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a:p>
        </p:txBody>
      </p:sp>
    </p:spTree>
    <p:extLst>
      <p:ext uri="{BB962C8B-B14F-4D97-AF65-F5344CB8AC3E}">
        <p14:creationId xmlns:p14="http://schemas.microsoft.com/office/powerpoint/2010/main" val="173010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21</a:t>
            </a:fld>
            <a:endParaRPr lang="en-US"/>
          </a:p>
        </p:txBody>
      </p:sp>
    </p:spTree>
    <p:extLst>
      <p:ext uri="{BB962C8B-B14F-4D97-AF65-F5344CB8AC3E}">
        <p14:creationId xmlns:p14="http://schemas.microsoft.com/office/powerpoint/2010/main" val="1614192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22</a:t>
            </a:fld>
            <a:endParaRPr lang="en-US"/>
          </a:p>
        </p:txBody>
      </p:sp>
    </p:spTree>
    <p:extLst>
      <p:ext uri="{BB962C8B-B14F-4D97-AF65-F5344CB8AC3E}">
        <p14:creationId xmlns:p14="http://schemas.microsoft.com/office/powerpoint/2010/main" val="407453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23</a:t>
            </a:fld>
            <a:endParaRPr lang="en-US"/>
          </a:p>
        </p:txBody>
      </p:sp>
    </p:spTree>
    <p:extLst>
      <p:ext uri="{BB962C8B-B14F-4D97-AF65-F5344CB8AC3E}">
        <p14:creationId xmlns:p14="http://schemas.microsoft.com/office/powerpoint/2010/main" val="4027466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a:p>
        </p:txBody>
      </p:sp>
    </p:spTree>
    <p:extLst>
      <p:ext uri="{BB962C8B-B14F-4D97-AF65-F5344CB8AC3E}">
        <p14:creationId xmlns:p14="http://schemas.microsoft.com/office/powerpoint/2010/main" val="163665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With the ever-changing and rapid growth of technology with mobile phones and the Internet, the home broadband system has become a key part of many people around the world’s day-to-day life. This increase has led to a progressively saturated market which is dependent upon the user's experience and the quality of broadband networks to determine whether the market is competitive with the users at hand. Many factors affect the user’s online experience. The DPI probe divides the broadband end-to-end network into two parts: the uplink network side and the downlink network side. The network layout is shown in the above figure. Downlink network side problems account for a large proportion of network problems. Many operators have turned their attention to detecting problems with the network's quality and improving the user’s experience as fast as possible. Accurately depicting whether a user is truly experiencing something classified as “good” or “bad” is a big concern for the operators in the future so they may be able to discover a complaint from the user before it ever happens.</a:t>
            </a:r>
            <a:endParaRPr lang="en-US" sz="1200" b="1">
              <a:cs typeface="Calibri"/>
            </a:endParaRP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a:p>
        </p:txBody>
      </p:sp>
    </p:spTree>
    <p:extLst>
      <p:ext uri="{BB962C8B-B14F-4D97-AF65-F5344CB8AC3E}">
        <p14:creationId xmlns:p14="http://schemas.microsoft.com/office/powerpoint/2010/main" val="4140840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that each user had their separate data file on an average 10000 records for each.</a:t>
            </a:r>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a:p>
        </p:txBody>
      </p:sp>
    </p:spTree>
    <p:extLst>
      <p:ext uri="{BB962C8B-B14F-4D97-AF65-F5344CB8AC3E}">
        <p14:creationId xmlns:p14="http://schemas.microsoft.com/office/powerpoint/2010/main" val="724031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a:p>
        </p:txBody>
      </p:sp>
    </p:spTree>
    <p:extLst>
      <p:ext uri="{BB962C8B-B14F-4D97-AF65-F5344CB8AC3E}">
        <p14:creationId xmlns:p14="http://schemas.microsoft.com/office/powerpoint/2010/main" val="2585876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merged the data on hourly, multi-hour, per day and complete time period and tried modelling. We got best result for the complete time period. Also, while merging we tried different ways to aggregate by taking mean, median, minimum and maximum.</a:t>
            </a:r>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a:p>
        </p:txBody>
      </p:sp>
    </p:spTree>
    <p:extLst>
      <p:ext uri="{BB962C8B-B14F-4D97-AF65-F5344CB8AC3E}">
        <p14:creationId xmlns:p14="http://schemas.microsoft.com/office/powerpoint/2010/main" val="3828951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a:p>
        </p:txBody>
      </p:sp>
    </p:spTree>
    <p:extLst>
      <p:ext uri="{BB962C8B-B14F-4D97-AF65-F5344CB8AC3E}">
        <p14:creationId xmlns:p14="http://schemas.microsoft.com/office/powerpoint/2010/main" val="2767570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Indicator 5: Actual delay of transmission from the DPI position to the user terminal. </a:t>
            </a:r>
          </a:p>
          <a:p>
            <a:pPr algn="just"/>
            <a:r>
              <a:rPr lang="en-US"/>
              <a:t>Indicator 6: Transmission delay from the DPI position to the website.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a:p>
        </p:txBody>
      </p:sp>
    </p:spTree>
    <p:extLst>
      <p:ext uri="{BB962C8B-B14F-4D97-AF65-F5344CB8AC3E}">
        <p14:creationId xmlns:p14="http://schemas.microsoft.com/office/powerpoint/2010/main" val="3975001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18F9E6D9-5D49-43C0-84FA-445E66302B0B}" type="datetime1">
              <a:rPr lang="en-US" smtClean="0"/>
              <a:t>11/29/2022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4578F4-8848-472C-B94F-FE3A682FD29B}" type="datetime1">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D0948A-B8F2-4ACB-8A9E-14758AE64B61}"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3B8C8-A05F-45CB-8AF2-EA82AEDA4874}"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7AD0F0-3DBC-4186-8210-1AA518C49CE9}"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85E558-33D6-4F02-AE76-0B35DE4E1780}"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B7119A-7B69-4572-A662-2B3623F5C4A4}"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5E8D02-4BA9-4C51-89EF-85DAA0759416}"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A1ED52-1225-44AC-9BB9-5DA0B997ABF2}"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42974E-EBAA-46AA-9360-C849CC85B0D8}"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583A78-F749-4344-ADB8-4E87B1139929}"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0A1D51-4A49-4E30-8735-AB1D3F204E3F}" type="datetime1">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99528-5DEB-47CD-8C04-A4F0B99E815D}" type="datetime1">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0BB4A2-8793-4439-8C85-6C68B9CCFFF7}" type="datetime1">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FD7BEC4-DF2D-4461-B2DF-3277898C456E}" type="datetime1">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EB7DE1-445D-4CB8-9C32-CF81CEC96B70}" type="datetime1">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4371D4-FAE3-4F4D-97C6-7D8A7DA57ACA}" type="datetime1">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5A89927-5139-48BA-AF1A-9830DEF9A54C}" type="datetime1">
              <a:rPr lang="en-US" smtClean="0"/>
              <a:t>11/29/2022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askleo.com/whats-the-difference-between-the-web-and-the-internet/"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jpe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hyperlink" Target="https://en.wikipedia.org/wiki/Oklahoma_State_University%E2%80%93Stillwat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omments" Target="../comments/comment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comments" Target="../comments/comment10.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5459709" y="4050264"/>
            <a:ext cx="5700416" cy="1412858"/>
          </a:xfrm>
        </p:spPr>
        <p:txBody>
          <a:bodyPr vert="horz" lIns="91440" tIns="45720" rIns="91440" bIns="45720" rtlCol="0">
            <a:normAutofit/>
          </a:bodyPr>
          <a:lstStyle/>
          <a:p>
            <a:pPr algn="ctr"/>
            <a:r>
              <a:rPr lang="en-US" sz="4000" b="1">
                <a:latin typeface="Calibri"/>
                <a:cs typeface="Calibri"/>
              </a:rPr>
              <a:t>AI for good </a:t>
            </a:r>
            <a:br>
              <a:rPr lang="en-US" sz="4000" b="1">
                <a:latin typeface="Calibri"/>
                <a:cs typeface="Calibri"/>
              </a:rPr>
            </a:br>
            <a:r>
              <a:rPr lang="en-US" sz="4000" b="1">
                <a:latin typeface="Calibri"/>
                <a:cs typeface="Calibri"/>
              </a:rPr>
              <a:t>5g/ml challenge</a:t>
            </a:r>
            <a:endParaRPr lang="en-US"/>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5447614" y="5659822"/>
            <a:ext cx="5712511" cy="751862"/>
          </a:xfrm>
        </p:spPr>
        <p:txBody>
          <a:bodyPr vert="horz" lIns="91440" tIns="45720" rIns="91440" bIns="45720" rtlCol="0">
            <a:noAutofit/>
          </a:bodyPr>
          <a:lstStyle/>
          <a:p>
            <a:pPr algn="ctr">
              <a:lnSpc>
                <a:spcPct val="90000"/>
              </a:lnSpc>
            </a:pPr>
            <a:r>
              <a:rPr lang="en-US" sz="2000" b="1" cap="none">
                <a:cs typeface="Calibri"/>
              </a:rPr>
              <a:t>Classification of Home Network Users to Improve Customer Experience</a:t>
            </a:r>
            <a:endParaRPr lang="en-US" sz="2000">
              <a:cs typeface="Calibri"/>
            </a:endParaRPr>
          </a:p>
        </p:txBody>
      </p:sp>
      <p:grpSp>
        <p:nvGrpSpPr>
          <p:cNvPr id="527" name="Group 526">
            <a:extLst>
              <a:ext uri="{FF2B5EF4-FFF2-40B4-BE49-F238E27FC236}">
                <a16:creationId xmlns:a16="http://schemas.microsoft.com/office/drawing/2014/main" id="{DC1A4634-CF00-456C-BBEC-CEAAAAD06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528" name="Freeform 13">
              <a:extLst>
                <a:ext uri="{FF2B5EF4-FFF2-40B4-BE49-F238E27FC236}">
                  <a16:creationId xmlns:a16="http://schemas.microsoft.com/office/drawing/2014/main" id="{90EFC584-AC34-453E-8A9C-7BEB89F64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9" name="Group 528">
              <a:extLst>
                <a:ext uri="{FF2B5EF4-FFF2-40B4-BE49-F238E27FC236}">
                  <a16:creationId xmlns:a16="http://schemas.microsoft.com/office/drawing/2014/main" id="{35E9C08F-794C-4E4D-AFF0-0A98589566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530" name="Straight Connector 529">
                <a:extLst>
                  <a:ext uri="{FF2B5EF4-FFF2-40B4-BE49-F238E27FC236}">
                    <a16:creationId xmlns:a16="http://schemas.microsoft.com/office/drawing/2014/main" id="{F1C99F1A-BB7C-49E1-98CF-DE28920915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73B542F9-2D05-417C-A7AD-7AFFB7E0B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6FF1997A-17D4-4819-9FC2-B884E31044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321503FF-7286-464B-8630-3BA09AB8D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E8A67DC0-D5C3-472C-AEAD-035EED2C69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5A07BA38-40D5-4536-B326-48FBBFA103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6D5E409-3A71-49C0-95CE-D1538BDE0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670021DA-07B9-4496-8207-A757FAB41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3B27B1A5-5C41-4BC2-9105-D39F5E0C4E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D5B4BDD0-9FB4-452D-A638-BFD7F32AA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CCF1E199-162B-4EAA-B5F7-D9163A1FF5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B0AE6598-0863-406C-ADA1-A775032624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43371116-3488-4DB2-A304-1F3C5928D1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A908A675-2DB3-443D-9FD0-66C85E1CE7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DC278961-7F1D-429D-BEBE-98973C70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71ADF9F0-31DE-49C4-924E-888A58F0AC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46107732-E440-421D-976A-BD8673768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D60366E1-EC44-4EFF-A8C6-ECDE627CB9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9A78416-2D8B-4B20-98C8-1029FD460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37BE981C-5C80-4E13-9FD8-B35455F759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18F430D8-931C-4E93-9D8C-1357AD8DB0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F4C41E18-8B54-480B-83D8-8176A0539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AFC2AFA4-1C48-4D20-8B9F-8EEA48F3D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1156742D-7511-44F3-BB8C-4F52C41B96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0F5B4A8E-5A92-468F-AFA9-29EE21CAB3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0B1B3F74-161B-4BC9-9E53-04EAF47627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DD4E709A-22B5-40DA-96AF-AC16C377B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7CE75552-806C-4FF6-A5C3-3B8DEA629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1B20381-8B16-4D78-9E15-1D8ED59DD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10C44C95-4178-4E32-BB3A-33475943AF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8EE41B3A-EEFE-4CB9-872E-414F7958D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52922CEA-12B3-483F-9178-4C62B3CF2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03F5F6A6-C06F-42AE-9FBD-4B3BCB4AC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661ED679-2530-4361-B95B-B05F1C941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135C9826-4C9B-4A12-BC07-700ACCD40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3C2E88E6-BE2E-4523-962A-86D55D7D1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927BAF17-D38B-4F1C-B564-BC3B5E5A84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6FDD6921-0E35-49D0-B71C-28BBA4375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9955FA46-DEA3-469F-B77D-93DC5E266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3669F542-38C0-48F1-8AAC-2969D20A5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B710B796-9CE4-4EB4-BF7F-11851B718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C0281A4-7AF1-4013-837D-31C95EEEC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9EDB2E49-0514-48F8-BC6A-83DE95F117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8B2B6D20-7D59-4DF1-BFD3-A4C5708CF7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5B00B150-B796-4C5C-AC31-98D060282F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89CD9D5-F74D-4CE0-9C43-EC23B03979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4C1AB5F8-6407-403F-B281-8B192B383F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C7BFA8A-97EA-4088-A90E-A902C03FB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8D2DC1CD-8EC5-4976-ADEB-2E06164C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67277F67-4C66-4421-AE77-90895E800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E05E8F7-5B28-4E47-924C-90D8456CD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A85ACD6-DBB1-401A-BBBA-003F9B77AE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7B2C7E58-C86A-4951-B94C-D73FA7FDA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D02D4B54-E8D9-4A8E-A8AF-D0BA9FDC4A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90138EB-1F72-421B-AEFA-A5612839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F559951-B6A6-4E50-BC91-2E2C2D55F2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D77725C9-CDB3-41D2-AFD0-4BFC5F908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5C36F5EB-F912-43CE-8DBF-86CBC786C6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635FAFC1-CD70-4F35-BEAC-92156D10F2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754F09C1-35B1-4C5D-AFCE-0FF5E4334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23EF58D0-8110-451E-82EC-9D42493F1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014D619-9F4F-484E-B941-8476F8B1B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42C3904F-B896-45BD-B89B-F91A95535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C857C33-5660-41D2-85EF-8DF89C7A18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CD37B5DF-F507-4477-BDDA-A16D866039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82059CCF-A142-4899-9CB2-96989FDB0C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D54F23F-3CCE-4230-9450-7E0F57C832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7A327725-CC82-4EC4-BC62-404DF8C92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43BC259-8300-4DA0-B0F4-9D4F96A76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4587A259-7B5F-4BB1-ACBB-9F8AFE340E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2D793FA1-D76B-4059-9FC6-4A43614CD0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65E1101-60DE-4A2E-83CB-F2120F3EE8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FC297E9-5BAF-4DFE-98C5-D210C07A6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3088415C-6522-4AB4-8D73-0BEFB4E71B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FCD617DB-B3D3-4213-A9DD-8BA7932B15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450E7E0-1ACD-47BB-9687-C3FBFEEE8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595F51C-2E95-4044-B3D8-A2F5964438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A87D73B1-3A33-491F-BA89-51B283910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4" descr="Lines and dots connected representing a network">
            <a:extLst>
              <a:ext uri="{FF2B5EF4-FFF2-40B4-BE49-F238E27FC236}">
                <a16:creationId xmlns:a16="http://schemas.microsoft.com/office/drawing/2014/main" id="{7C454B0C-0819-4D56-9275-BCE254DA659D}"/>
              </a:ext>
            </a:extLst>
          </p:cNvPr>
          <p:cNvPicPr>
            <a:picLocks noChangeAspect="1"/>
          </p:cNvPicPr>
          <p:nvPr/>
        </p:nvPicPr>
        <p:blipFill rotWithShape="1">
          <a:blip r:embed="rId4"/>
          <a:srcRect l="12062" r="9085" b="-1"/>
          <a:stretch/>
        </p:blipFill>
        <p:spPr>
          <a:xfrm>
            <a:off x="6080591" y="-2008"/>
            <a:ext cx="4787317" cy="3415082"/>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577" name="Rectangle 576">
            <a:extLst>
              <a:ext uri="{FF2B5EF4-FFF2-40B4-BE49-F238E27FC236}">
                <a16:creationId xmlns:a16="http://schemas.microsoft.com/office/drawing/2014/main" id="{73710393-C767-43F2-8FBD-DFC6C6DE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9" name="Group 578">
            <a:extLst>
              <a:ext uri="{FF2B5EF4-FFF2-40B4-BE49-F238E27FC236}">
                <a16:creationId xmlns:a16="http://schemas.microsoft.com/office/drawing/2014/main" id="{24BFFD1D-EF0D-48A3-9398-5E7B376877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580" name="Freeform 97">
              <a:extLst>
                <a:ext uri="{FF2B5EF4-FFF2-40B4-BE49-F238E27FC236}">
                  <a16:creationId xmlns:a16="http://schemas.microsoft.com/office/drawing/2014/main" id="{689353F2-B99A-4264-BFDB-C10D8AD9C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1" name="Group 580">
              <a:extLst>
                <a:ext uri="{FF2B5EF4-FFF2-40B4-BE49-F238E27FC236}">
                  <a16:creationId xmlns:a16="http://schemas.microsoft.com/office/drawing/2014/main" id="{9F98F031-719D-4CBA-9C8B-E0A16DED2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582" name="Straight Connector 581">
                <a:extLst>
                  <a:ext uri="{FF2B5EF4-FFF2-40B4-BE49-F238E27FC236}">
                    <a16:creationId xmlns:a16="http://schemas.microsoft.com/office/drawing/2014/main" id="{7F0BF977-B855-4AE5-99C3-F8550048E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C05AF72D-9C25-41BB-AFCB-D81AB9F0D1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4409F544-D26B-4B8D-A0B1-2B69366CAF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140E36F-2ED8-4E26-A0A6-22A45C16F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B0B721E5-9AB8-40F1-B00D-616756089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009CFBE9-3E08-47A9-B687-16CF8470F5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545ECBDB-CBEA-4FE2-9E19-DE507EB6AC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51074F87-299E-4574-9457-E4F77FCE15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CE00CA3D-9F09-45AE-A510-200EA63E7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63163250-DF2D-468F-B58F-00BAA42AA1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681CDB55-0C2A-4128-AFAE-E4E44AF7A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A1A5269C-2089-465D-A3AE-65A3CE6CB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8819BCAD-CAB9-4FE6-9F21-B85071FB5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FB5EC56C-C8D8-4050-A2D1-B7B3FCCA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54491DEA-A55D-4C28-8AA6-9691A9A62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C3D2A244-B4BB-40E3-B23C-5A15E1136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A00BE7D9-15CD-4F76-8597-011B589BD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C2903E31-22BB-47A0-BDF6-353CA627E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28FBC987-7B23-444C-9FC8-ADF3DB98A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2BD496B3-1F2A-4819-87F8-C5495A4478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id="{78223F66-B81A-4BA8-898A-9296BA7715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A4F6E2F1-3B98-4D0D-A2CC-CD3D34022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0B0DE108-EDF9-4067-B14D-3F17C4178F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F055FFCF-CA93-4598-B922-5EA1194432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87523144-7D36-41B0-86AA-C3B35B135F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9D512F63-F2C0-48C7-82E7-2A84D3F29F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D99DBCA8-4345-4F25-8A39-13AFB2301B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FE38C341-8388-4F81-8CBC-B056FC5B35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3D20619E-EAE0-4725-B705-3D96E4F2BC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C098F849-CF8B-4E75-97B7-14CB4C0AE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BDDB4DD-24C7-4C8F-BE07-DC216C48D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96E2ABB4-F943-4C41-B285-49F7197BB0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203E42AE-9861-4212-A16A-678589A4A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35CD4731-613E-42C2-A908-A29E0AF020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a:extLst>
                  <a:ext uri="{FF2B5EF4-FFF2-40B4-BE49-F238E27FC236}">
                    <a16:creationId xmlns:a16="http://schemas.microsoft.com/office/drawing/2014/main" id="{11001F03-2B3E-4023-8260-E9EA19376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D7702AAD-5D5B-43DA-8A9F-6221A6FBB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76E0DD68-D9E9-4561-8866-9A2D4C773F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77220253-1375-4EAE-9C85-48074FA204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DAEA6172-DD83-42B0-A5F8-EF4B4CC9EF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43A7DA82-BA46-4425-BD0B-179C4381E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BB050357-22AB-495E-B0C2-817819D207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95872618-FD07-41C6-A602-6BA800CA8D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260EBF58-84D1-4B32-9EC8-DF37EB906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id="{46BFE94F-474A-453D-AE3A-E4D9D48B05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7B3DA309-9228-4CBE-874D-94C7DDF02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45109F74-E11C-47CD-8176-A40CB370C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8E8D113C-6520-46F0-95D7-D91F597A6A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3B703F40-0099-48A5-B79D-D7FF353A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46DEE307-85EF-4D2A-A1B3-A8D009DE4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6600D9A5-388A-4962-914B-1E57A004C8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D1D8C77F-83F8-4142-8766-2CDD2E28E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1214FE36-2FD1-49AD-AA59-F50D2BAB01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B59FD549-6C27-406B-8154-0FEEC74C27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ABBFD3F1-CDDE-47A0-89AD-80663926BF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B1AFA091-C2EE-45A9-9D47-6641B3D00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587CC879-926F-4955-AB23-62E0F3B6A4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4E6EA0EB-77AA-4D8F-A1C9-F0AFA039F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EEDD9179-D665-453B-8A0D-C8AB157747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BBC4C827-7F4E-4E60-A479-6CCAAC82A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B8DAB12A-BCD3-43ED-A83B-A624D1665F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50401A41-60CB-4425-AA21-70CDEE8B22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27DB940E-119E-46EA-8B0D-8048C979B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9F999AF0-B77A-4AA0-9E7F-42E13BE7D2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5C14ECD8-D20A-4BB6-BF51-7CD2AF473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1E0E2E8-C70C-4BAC-AB01-192030B0E1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1A03B16D-75A6-46C2-94F8-7606F808B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E3410BDA-E31B-490A-B7C8-351F2FE9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43741A8F-ACE2-4F43-8F65-B04C4E633D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0EB9D00F-067B-4545-AC39-D92652216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B8D5F767-383B-4436-BEEA-66F30CACC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99361825-C629-4530-AE2C-7FC66CDDD6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7EE53B6E-474F-4D28-87BC-DB5811B9F0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6763B8F6-C347-40A9-B37B-4EECA39705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BC178CC7-64D9-4B97-B662-2114AEB8F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F746BDD-0A58-475C-88FC-C6DA717AE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D7FA4519-C611-4777-AED5-EDDBCFDC1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6E45A983-6315-4DD7-9BB6-1F68AF308D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5FCA867F-6B2A-4332-98E3-F69F237772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Picture 5">
            <a:extLst>
              <a:ext uri="{FF2B5EF4-FFF2-40B4-BE49-F238E27FC236}">
                <a16:creationId xmlns:a16="http://schemas.microsoft.com/office/drawing/2014/main" id="{1926E338-7DD6-AE2F-3B3B-663A3991FE0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5593" r="33884" b="-1"/>
          <a:stretch/>
        </p:blipFill>
        <p:spPr>
          <a:xfrm>
            <a:off x="19030" y="10"/>
            <a:ext cx="5441859" cy="565493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Tree>
    <p:extLst>
      <p:ext uri="{BB962C8B-B14F-4D97-AF65-F5344CB8AC3E}">
        <p14:creationId xmlns:p14="http://schemas.microsoft.com/office/powerpoint/2010/main" val="34177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563189" y="785091"/>
            <a:ext cx="6035286" cy="1141791"/>
          </a:xfrm>
        </p:spPr>
        <p:txBody>
          <a:bodyPr vert="horz" lIns="91440" tIns="45720" rIns="91440" bIns="45720" rtlCol="0" anchor="ctr">
            <a:normAutofit/>
          </a:bodyPr>
          <a:lstStyle/>
          <a:p>
            <a:pPr lvl="0"/>
            <a:r>
              <a:rPr lang="en-US" b="1"/>
              <a:t>Business recommendations</a:t>
            </a:r>
          </a:p>
        </p:txBody>
      </p:sp>
      <p:sp>
        <p:nvSpPr>
          <p:cNvPr id="12" name="TextBox 11">
            <a:extLst>
              <a:ext uri="{FF2B5EF4-FFF2-40B4-BE49-F238E27FC236}">
                <a16:creationId xmlns:a16="http://schemas.microsoft.com/office/drawing/2014/main" id="{E7D1976A-5EDD-1431-2D71-CA9114265CE6}"/>
              </a:ext>
            </a:extLst>
          </p:cNvPr>
          <p:cNvSpPr txBox="1"/>
          <p:nvPr/>
        </p:nvSpPr>
        <p:spPr>
          <a:xfrm>
            <a:off x="1423783" y="2330394"/>
            <a:ext cx="10348473" cy="3735895"/>
          </a:xfrm>
          <a:prstGeom prst="rect">
            <a:avLst/>
          </a:prstGeom>
          <a:noFill/>
        </p:spPr>
        <p:txBody>
          <a:bodyPr wrap="square" lIns="91440" tIns="45720" rIns="91440" bIns="45720" anchor="t">
            <a:spAutoFit/>
          </a:bodyPr>
          <a:lstStyle/>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Anticipating customer needs and preparing operations to meet them.</a:t>
            </a:r>
            <a:endParaRPr lang="en-US">
              <a:solidFill>
                <a:schemeClr val="tx1">
                  <a:lumMod val="95000"/>
                </a:schemeClr>
              </a:solidFill>
              <a:cs typeface="Calibri" panose="020F0502020204030204"/>
            </a:endParaRPr>
          </a:p>
          <a:p>
            <a:pPr marL="457200" indent="-457200" algn="just">
              <a:lnSpc>
                <a:spcPct val="90000"/>
              </a:lnSpc>
              <a:spcBef>
                <a:spcPts val="1000"/>
              </a:spcBef>
              <a:buFont typeface="Arial" panose="020F0302020204030204"/>
              <a:buChar char="•"/>
              <a:defRPr/>
            </a:pPr>
            <a:endParaRPr lang="en-US" sz="2100">
              <a:solidFill>
                <a:schemeClr val="tx1">
                  <a:lumMod val="95000"/>
                </a:schemeClr>
              </a:solidFill>
              <a:latin typeface="Calibri"/>
              <a:cs typeface="Biome Light"/>
            </a:endParaRPr>
          </a:p>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Handling issues before customers face them.</a:t>
            </a:r>
          </a:p>
          <a:p>
            <a:pPr marL="457200" indent="-457200" algn="just">
              <a:lnSpc>
                <a:spcPct val="90000"/>
              </a:lnSpc>
              <a:spcBef>
                <a:spcPts val="1000"/>
              </a:spcBef>
              <a:buFont typeface="Arial" panose="020F0302020204030204"/>
              <a:buChar char="•"/>
              <a:defRPr/>
            </a:pPr>
            <a:endParaRPr lang="en-US" sz="2100">
              <a:solidFill>
                <a:schemeClr val="tx1">
                  <a:lumMod val="95000"/>
                </a:schemeClr>
              </a:solidFill>
              <a:latin typeface="Calibri"/>
              <a:cs typeface="Biome Light"/>
            </a:endParaRPr>
          </a:p>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Providing assurance to customers that they can get help whenever they need it.</a:t>
            </a:r>
          </a:p>
          <a:p>
            <a:pPr marL="457200" indent="-457200" algn="just">
              <a:lnSpc>
                <a:spcPct val="90000"/>
              </a:lnSpc>
              <a:spcBef>
                <a:spcPts val="1000"/>
              </a:spcBef>
              <a:buFont typeface="Arial" panose="020F0302020204030204"/>
              <a:buChar char="•"/>
              <a:defRPr/>
            </a:pPr>
            <a:endParaRPr lang="en-US" sz="2100">
              <a:solidFill>
                <a:schemeClr val="tx1">
                  <a:lumMod val="95000"/>
                </a:schemeClr>
              </a:solidFill>
              <a:latin typeface="Calibri"/>
              <a:cs typeface="Biome Light"/>
            </a:endParaRPr>
          </a:p>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Harness customer data to reduce the churn.</a:t>
            </a:r>
          </a:p>
          <a:p>
            <a:pPr marL="457200" indent="-457200" algn="just">
              <a:lnSpc>
                <a:spcPct val="90000"/>
              </a:lnSpc>
              <a:spcBef>
                <a:spcPts val="1000"/>
              </a:spcBef>
              <a:buFont typeface="Arial" panose="020F0302020204030204"/>
              <a:buChar char="•"/>
              <a:defRPr/>
            </a:pPr>
            <a:endParaRPr lang="en-US" sz="2100">
              <a:solidFill>
                <a:schemeClr val="tx1">
                  <a:lumMod val="95000"/>
                </a:schemeClr>
              </a:solidFill>
              <a:latin typeface="Calibri"/>
              <a:cs typeface="Biome Light"/>
            </a:endParaRPr>
          </a:p>
          <a:p>
            <a:pPr marL="457200" indent="-457200" algn="just">
              <a:lnSpc>
                <a:spcPct val="90000"/>
              </a:lnSpc>
              <a:spcBef>
                <a:spcPts val="1000"/>
              </a:spcBef>
              <a:buFont typeface="Arial" panose="020F0302020204030204"/>
              <a:buChar char="•"/>
              <a:defRPr/>
            </a:pPr>
            <a:r>
              <a:rPr lang="en-US" sz="2100">
                <a:solidFill>
                  <a:schemeClr val="tx1">
                    <a:lumMod val="95000"/>
                  </a:schemeClr>
                </a:solidFill>
                <a:latin typeface="Calibri"/>
                <a:cs typeface="Biome Light"/>
              </a:rPr>
              <a:t>Faster resolution of customer issues.</a:t>
            </a:r>
          </a:p>
        </p:txBody>
      </p:sp>
      <p:sp>
        <p:nvSpPr>
          <p:cNvPr id="3" name="Slide Number Placeholder 2">
            <a:extLst>
              <a:ext uri="{FF2B5EF4-FFF2-40B4-BE49-F238E27FC236}">
                <a16:creationId xmlns:a16="http://schemas.microsoft.com/office/drawing/2014/main" id="{342920EA-A643-5378-84CC-D09BC00DF91D}"/>
              </a:ext>
            </a:extLst>
          </p:cNvPr>
          <p:cNvSpPr>
            <a:spLocks noGrp="1"/>
          </p:cNvSpPr>
          <p:nvPr>
            <p:ph type="sldNum" sz="quarter" idx="12"/>
          </p:nvPr>
        </p:nvSpPr>
        <p:spPr>
          <a:xfrm>
            <a:off x="11635077" y="6477592"/>
            <a:ext cx="551167" cy="377825"/>
          </a:xfrm>
        </p:spPr>
        <p:txBody>
          <a:bodyPr/>
          <a:lstStyle/>
          <a:p>
            <a:fld id="{69E57DC2-970A-4B3E-BB1C-7A09969E49DF}" type="slidenum">
              <a:rPr lang="en-US" smtClean="0"/>
              <a:t>10</a:t>
            </a:fld>
            <a:endParaRPr lang="en-US"/>
          </a:p>
        </p:txBody>
      </p:sp>
    </p:spTree>
    <p:extLst>
      <p:ext uri="{BB962C8B-B14F-4D97-AF65-F5344CB8AC3E}">
        <p14:creationId xmlns:p14="http://schemas.microsoft.com/office/powerpoint/2010/main" val="4201047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3"/>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80FFF1D9-F12E-3783-0F2D-E3AA02866E17}"/>
              </a:ext>
            </a:extLst>
          </p:cNvPr>
          <p:cNvSpPr>
            <a:spLocks noGrp="1"/>
          </p:cNvSpPr>
          <p:nvPr>
            <p:ph type="title"/>
          </p:nvPr>
        </p:nvSpPr>
        <p:spPr>
          <a:xfrm>
            <a:off x="685801" y="643466"/>
            <a:ext cx="3351530" cy="4995333"/>
          </a:xfrm>
        </p:spPr>
        <p:txBody>
          <a:bodyPr>
            <a:normAutofit/>
          </a:bodyPr>
          <a:lstStyle/>
          <a:p>
            <a:r>
              <a:rPr lang="en-US" b="1">
                <a:solidFill>
                  <a:srgbClr val="FFFFFF"/>
                </a:solidFill>
                <a:cs typeface="Calibri Light"/>
              </a:rPr>
              <a:t>Future scope</a:t>
            </a:r>
          </a:p>
        </p:txBody>
      </p:sp>
      <p:sp useBgFill="1">
        <p:nvSpPr>
          <p:cNvPr id="16" name="Rectangle 15">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73AB85F-DB40-A20A-D7A9-603EC996C4ED}"/>
              </a:ext>
            </a:extLst>
          </p:cNvPr>
          <p:cNvSpPr>
            <a:spLocks noGrp="1"/>
          </p:cNvSpPr>
          <p:nvPr>
            <p:ph type="sldNum" sz="quarter" idx="12"/>
          </p:nvPr>
        </p:nvSpPr>
        <p:spPr>
          <a:xfrm>
            <a:off x="-4052" y="6484133"/>
            <a:ext cx="551167" cy="377825"/>
          </a:xfrm>
        </p:spPr>
        <p:txBody>
          <a:bodyPr>
            <a:normAutofit/>
          </a:bodyPr>
          <a:lstStyle/>
          <a:p>
            <a:pPr algn="l">
              <a:spcAft>
                <a:spcPts val="600"/>
              </a:spcAft>
            </a:pPr>
            <a:fld id="{69E57DC2-970A-4B3E-BB1C-7A09969E49DF}" type="slidenum">
              <a:rPr lang="en-US">
                <a:solidFill>
                  <a:schemeClr val="bg2"/>
                </a:solidFill>
              </a:rPr>
              <a:pPr algn="l">
                <a:spcAft>
                  <a:spcPts val="600"/>
                </a:spcAft>
              </a:pPr>
              <a:t>11</a:t>
            </a:fld>
            <a:endParaRPr lang="en-US">
              <a:solidFill>
                <a:schemeClr val="bg2"/>
              </a:solidFill>
            </a:endParaRPr>
          </a:p>
        </p:txBody>
      </p:sp>
      <p:graphicFrame>
        <p:nvGraphicFramePr>
          <p:cNvPr id="6" name="Content Placeholder 2">
            <a:extLst>
              <a:ext uri="{FF2B5EF4-FFF2-40B4-BE49-F238E27FC236}">
                <a16:creationId xmlns:a16="http://schemas.microsoft.com/office/drawing/2014/main" id="{C9409143-8BED-DD45-F23C-65DC9931E4E7}"/>
              </a:ext>
            </a:extLst>
          </p:cNvPr>
          <p:cNvGraphicFramePr>
            <a:graphicFrameLocks noGrp="1"/>
          </p:cNvGraphicFramePr>
          <p:nvPr>
            <p:ph idx="1"/>
            <p:extLst>
              <p:ext uri="{D42A27DB-BD31-4B8C-83A1-F6EECF244321}">
                <p14:modId xmlns:p14="http://schemas.microsoft.com/office/powerpoint/2010/main" val="1243397345"/>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7362250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643464" y="639097"/>
            <a:ext cx="4789678" cy="3746634"/>
          </a:xfrm>
        </p:spPr>
        <p:txBody>
          <a:bodyPr>
            <a:normAutofit/>
          </a:bodyPr>
          <a:lstStyle/>
          <a:p>
            <a:r>
              <a:rPr lang="en-US" b="1"/>
              <a:t>Thank You!</a:t>
            </a:r>
            <a:endParaRPr lang="en-US" b="1">
              <a:cs typeface="Calibri Light"/>
            </a:endParaRP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643464" y="4385732"/>
            <a:ext cx="4813437" cy="1838087"/>
          </a:xfrm>
        </p:spPr>
        <p:txBody>
          <a:bodyPr>
            <a:normAutofit/>
          </a:bodyPr>
          <a:lstStyle/>
          <a:p>
            <a:pPr>
              <a:lnSpc>
                <a:spcPct val="90000"/>
              </a:lnSpc>
            </a:pPr>
            <a:r>
              <a:rPr lang="en-US" sz="1300"/>
              <a:t>You can reach us at:</a:t>
            </a:r>
            <a:endParaRPr lang="en-US" sz="1300">
              <a:cs typeface="Calibri" panose="020F0502020204030204"/>
            </a:endParaRPr>
          </a:p>
          <a:p>
            <a:pPr marL="800100" lvl="1" indent="-342900">
              <a:lnSpc>
                <a:spcPct val="90000"/>
              </a:lnSpc>
              <a:buFont typeface="Arial" panose="020B0604020202020204" pitchFamily="34" charset="0"/>
              <a:buChar char="•"/>
            </a:pPr>
            <a:r>
              <a:rPr lang="en-US" sz="1300" cap="none"/>
              <a:t>hmmyers@okstate.edu</a:t>
            </a:r>
            <a:endParaRPr lang="en-US" sz="1300" cap="none">
              <a:cs typeface="Calibri"/>
            </a:endParaRPr>
          </a:p>
          <a:p>
            <a:pPr marL="800100" lvl="1" indent="-342900">
              <a:lnSpc>
                <a:spcPct val="90000"/>
              </a:lnSpc>
              <a:buFont typeface="Arial" panose="020B0604020202020204" pitchFamily="34" charset="0"/>
              <a:buChar char="•"/>
            </a:pPr>
            <a:r>
              <a:rPr lang="en-US" sz="1300" cap="none"/>
              <a:t>kumar.yash@okstate.edu</a:t>
            </a:r>
            <a:endParaRPr lang="en-US" sz="1300" cap="none">
              <a:cs typeface="Calibri"/>
            </a:endParaRPr>
          </a:p>
          <a:p>
            <a:pPr marL="800100" lvl="1" indent="-342900">
              <a:lnSpc>
                <a:spcPct val="90000"/>
              </a:lnSpc>
              <a:buFont typeface="Arial" panose="020B0604020202020204" pitchFamily="34" charset="0"/>
              <a:buChar char="•"/>
            </a:pPr>
            <a:r>
              <a:rPr lang="en-US" sz="1300" cap="none"/>
              <a:t>anuj.singh@okstate.edu</a:t>
            </a:r>
            <a:endParaRPr lang="en-US" sz="1300" cap="none">
              <a:cs typeface="Calibri"/>
            </a:endParaRPr>
          </a:p>
          <a:p>
            <a:pPr marL="800100" lvl="1" indent="-342900">
              <a:lnSpc>
                <a:spcPct val="90000"/>
              </a:lnSpc>
              <a:buFont typeface="Arial" panose="020B0604020202020204" pitchFamily="34" charset="0"/>
              <a:buChar char="•"/>
            </a:pPr>
            <a:r>
              <a:rPr lang="en-US" sz="1300" cap="none"/>
              <a:t>chhavi.nijhawan@okstate.edu</a:t>
            </a:r>
          </a:p>
          <a:p>
            <a:pPr marL="800100" lvl="1" indent="-342900">
              <a:lnSpc>
                <a:spcPct val="90000"/>
              </a:lnSpc>
              <a:buFont typeface="Arial" panose="020B0604020202020204" pitchFamily="34" charset="0"/>
              <a:buChar char="•"/>
            </a:pPr>
            <a:r>
              <a:rPr lang="en-US" sz="1300" cap="none"/>
              <a:t>sushma_reddy.mandhadapu@okstate.edu</a:t>
            </a:r>
          </a:p>
          <a:p>
            <a:pPr>
              <a:lnSpc>
                <a:spcPct val="90000"/>
              </a:lnSpc>
            </a:pPr>
            <a:endParaRPr lang="en-US" sz="1300">
              <a:cs typeface="Calibri" panose="020F0502020204030204"/>
            </a:endParaRPr>
          </a:p>
          <a:p>
            <a:pPr>
              <a:lnSpc>
                <a:spcPct val="90000"/>
              </a:lnSpc>
            </a:pPr>
            <a:endParaRPr lang="en-US" sz="1300">
              <a:cs typeface="Calibri" panose="020F0502020204030204"/>
            </a:endParaRPr>
          </a:p>
        </p:txBody>
      </p:sp>
      <p:pic>
        <p:nvPicPr>
          <p:cNvPr id="7" name="Graphic 6" descr="Handshake">
            <a:extLst>
              <a:ext uri="{FF2B5EF4-FFF2-40B4-BE49-F238E27FC236}">
                <a16:creationId xmlns:a16="http://schemas.microsoft.com/office/drawing/2014/main" id="{BEF63F25-AA25-8314-84E5-2EFAC6834D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39930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28BDFF-9FAB-D074-924F-20960739A34F}"/>
              </a:ext>
            </a:extLst>
          </p:cNvPr>
          <p:cNvSpPr txBox="1">
            <a:spLocks/>
          </p:cNvSpPr>
          <p:nvPr/>
        </p:nvSpPr>
        <p:spPr>
          <a:xfrm>
            <a:off x="1292236" y="2399875"/>
            <a:ext cx="3999714" cy="1331016"/>
          </a:xfrm>
          <a:prstGeom prst="rect">
            <a:avLst/>
          </a:prstGeom>
        </p:spPr>
        <p:txBody>
          <a:bodyPr lIns="91440" tIns="45720" rIns="91440" bIns="4572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b="1"/>
              <a:t>Appendix</a:t>
            </a:r>
          </a:p>
          <a:p>
            <a:endParaRPr lang="en-US" sz="5400" b="1">
              <a:cs typeface="Calibri Light"/>
            </a:endParaRPr>
          </a:p>
        </p:txBody>
      </p:sp>
      <p:sp>
        <p:nvSpPr>
          <p:cNvPr id="2" name="Slide Number Placeholder 1">
            <a:extLst>
              <a:ext uri="{FF2B5EF4-FFF2-40B4-BE49-F238E27FC236}">
                <a16:creationId xmlns:a16="http://schemas.microsoft.com/office/drawing/2014/main" id="{7F4D8572-7C88-5115-8F84-DE4357F07D56}"/>
              </a:ext>
            </a:extLst>
          </p:cNvPr>
          <p:cNvSpPr>
            <a:spLocks noGrp="1"/>
          </p:cNvSpPr>
          <p:nvPr>
            <p:ph type="sldNum" sz="quarter" idx="12"/>
          </p:nvPr>
        </p:nvSpPr>
        <p:spPr/>
        <p:txBody>
          <a:bodyPr/>
          <a:lstStyle/>
          <a:p>
            <a:fld id="{69E57DC2-970A-4B3E-BB1C-7A09969E49DF}" type="slidenum">
              <a:rPr lang="en-US" smtClean="0"/>
              <a:t>13</a:t>
            </a:fld>
            <a:endParaRPr lang="en-US"/>
          </a:p>
        </p:txBody>
      </p:sp>
    </p:spTree>
    <p:extLst>
      <p:ext uri="{BB962C8B-B14F-4D97-AF65-F5344CB8AC3E}">
        <p14:creationId xmlns:p14="http://schemas.microsoft.com/office/powerpoint/2010/main" val="273828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349595" y="253911"/>
            <a:ext cx="4030342" cy="934938"/>
          </a:xfrm>
        </p:spPr>
        <p:txBody>
          <a:bodyPr>
            <a:normAutofit/>
          </a:bodyPr>
          <a:lstStyle/>
          <a:p>
            <a:pPr>
              <a:lnSpc>
                <a:spcPct val="90000"/>
              </a:lnSpc>
            </a:pPr>
            <a:r>
              <a:rPr lang="en-US" sz="3300" b="1"/>
              <a:t>Covariance matrix</a:t>
            </a:r>
            <a:endParaRPr lang="en-US"/>
          </a:p>
        </p:txBody>
      </p:sp>
      <p:sp>
        <p:nvSpPr>
          <p:cNvPr id="4" name="Content Placeholder 3">
            <a:extLst>
              <a:ext uri="{FF2B5EF4-FFF2-40B4-BE49-F238E27FC236}">
                <a16:creationId xmlns:a16="http://schemas.microsoft.com/office/drawing/2014/main" id="{7B3B369F-4243-FF8D-5DA4-229AD354876B}"/>
              </a:ext>
            </a:extLst>
          </p:cNvPr>
          <p:cNvSpPr>
            <a:spLocks noGrp="1"/>
          </p:cNvSpPr>
          <p:nvPr>
            <p:ph idx="1"/>
          </p:nvPr>
        </p:nvSpPr>
        <p:spPr>
          <a:xfrm>
            <a:off x="393014" y="1473376"/>
            <a:ext cx="4512209" cy="3229177"/>
          </a:xfrm>
        </p:spPr>
        <p:txBody>
          <a:bodyPr vert="horz" lIns="91440" tIns="45720" rIns="91440" bIns="45720" rtlCol="0" anchor="ctr">
            <a:noAutofit/>
          </a:bodyPr>
          <a:lstStyle/>
          <a:p>
            <a:r>
              <a:rPr lang="en-US" sz="2100">
                <a:cs typeface="Calibri"/>
              </a:rPr>
              <a:t>None of the indicators were highly correlated</a:t>
            </a:r>
          </a:p>
          <a:p>
            <a:pPr>
              <a:buClr>
                <a:srgbClr val="FFFFFF"/>
              </a:buClr>
            </a:pPr>
            <a:endParaRPr lang="en-US" sz="2100">
              <a:cs typeface="Calibri"/>
            </a:endParaRPr>
          </a:p>
          <a:p>
            <a:pPr marL="0" indent="0">
              <a:buClr>
                <a:srgbClr val="FFFFFF"/>
              </a:buClr>
              <a:buNone/>
            </a:pPr>
            <a:endParaRPr lang="en-US" sz="2100">
              <a:cs typeface="Calibri"/>
            </a:endParaRPr>
          </a:p>
        </p:txBody>
      </p:sp>
      <p:pic>
        <p:nvPicPr>
          <p:cNvPr id="9" name="Picture 9" descr="Chart, treemap chart&#10;&#10;Description automatically generated">
            <a:extLst>
              <a:ext uri="{FF2B5EF4-FFF2-40B4-BE49-F238E27FC236}">
                <a16:creationId xmlns:a16="http://schemas.microsoft.com/office/drawing/2014/main" id="{86966FAE-DA80-0883-12EE-7DB0048F1BF2}"/>
              </a:ext>
            </a:extLst>
          </p:cNvPr>
          <p:cNvPicPr>
            <a:picLocks noChangeAspect="1"/>
          </p:cNvPicPr>
          <p:nvPr/>
        </p:nvPicPr>
        <p:blipFill>
          <a:blip r:embed="rId4"/>
          <a:stretch>
            <a:fillRect/>
          </a:stretch>
        </p:blipFill>
        <p:spPr>
          <a:xfrm>
            <a:off x="5376936" y="337042"/>
            <a:ext cx="6707374" cy="6044046"/>
          </a:xfrm>
          <a:prstGeom prst="rect">
            <a:avLst/>
          </a:prstGeom>
        </p:spPr>
      </p:pic>
      <p:sp>
        <p:nvSpPr>
          <p:cNvPr id="3" name="Slide Number Placeholder 2">
            <a:extLst>
              <a:ext uri="{FF2B5EF4-FFF2-40B4-BE49-F238E27FC236}">
                <a16:creationId xmlns:a16="http://schemas.microsoft.com/office/drawing/2014/main" id="{B99F2F4E-0DC9-9CAB-C8BB-6A9B0912C0E1}"/>
              </a:ext>
            </a:extLst>
          </p:cNvPr>
          <p:cNvSpPr>
            <a:spLocks noGrp="1"/>
          </p:cNvSpPr>
          <p:nvPr>
            <p:ph type="sldNum" sz="quarter" idx="12"/>
          </p:nvPr>
        </p:nvSpPr>
        <p:spPr/>
        <p:txBody>
          <a:bodyPr/>
          <a:lstStyle/>
          <a:p>
            <a:fld id="{69E57DC2-970A-4B3E-BB1C-7A09969E49DF}" type="slidenum">
              <a:rPr lang="en-US" smtClean="0"/>
              <a:t>14</a:t>
            </a:fld>
            <a:endParaRPr lang="en-US"/>
          </a:p>
        </p:txBody>
      </p:sp>
    </p:spTree>
    <p:extLst>
      <p:ext uri="{BB962C8B-B14F-4D97-AF65-F5344CB8AC3E}">
        <p14:creationId xmlns:p14="http://schemas.microsoft.com/office/powerpoint/2010/main" val="212077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48713" y="248179"/>
            <a:ext cx="6744270" cy="718458"/>
          </a:xfrm>
        </p:spPr>
        <p:txBody>
          <a:bodyPr vert="horz" lIns="91440" tIns="45720" rIns="91440" bIns="45720" rtlCol="0" anchor="t">
            <a:normAutofit/>
          </a:bodyPr>
          <a:lstStyle/>
          <a:p>
            <a:r>
              <a:rPr lang="en-US" b="1">
                <a:ea typeface="+mj-lt"/>
                <a:cs typeface="+mj-lt"/>
              </a:rPr>
              <a:t>LOGISTIC REGRESSION</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496680" y="1427363"/>
            <a:ext cx="5271464"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100">
                <a:ea typeface="+mn-lt"/>
                <a:cs typeface="+mn-lt"/>
              </a:rPr>
              <a:t>Based on a given dataset of independent variables, logistic regression calculates the likelihood that an event will occur.</a:t>
            </a:r>
            <a:endParaRPr lang="en-US"/>
          </a:p>
          <a:p>
            <a:pPr marL="285750" indent="-285750">
              <a:buFont typeface="Arial,Sans-Serif"/>
              <a:buChar char="•"/>
            </a:pPr>
            <a:endParaRPr lang="en-US" sz="2100">
              <a:ea typeface="+mn-lt"/>
              <a:cs typeface="+mn-lt"/>
            </a:endParaRPr>
          </a:p>
          <a:p>
            <a:pPr marL="285750" indent="-285750">
              <a:buFont typeface="Arial,Sans-Serif"/>
              <a:buChar char="•"/>
            </a:pPr>
            <a:r>
              <a:rPr lang="en-US" sz="2100">
                <a:ea typeface="+mn-lt"/>
                <a:cs typeface="+mn-lt"/>
              </a:rPr>
              <a:t>This model has mathematical assumptions that would not be as accurate as a Neural Network, but we can easily depict variables that are driving the odds. </a:t>
            </a:r>
            <a:endParaRPr lang="en-US">
              <a:ea typeface="+mn-lt"/>
              <a:cs typeface="+mn-lt"/>
            </a:endParaRPr>
          </a:p>
          <a:p>
            <a:pPr marL="285750" indent="-285750">
              <a:buFont typeface="Arial,Sans-Serif"/>
              <a:buChar char="•"/>
            </a:pPr>
            <a:endParaRPr lang="en-US" sz="2100">
              <a:ea typeface="+mn-lt"/>
              <a:cs typeface="+mn-lt"/>
            </a:endParaRPr>
          </a:p>
          <a:p>
            <a:pPr marL="285750" indent="-285750">
              <a:buFont typeface="Arial,Sans-Serif"/>
              <a:buChar char="•"/>
            </a:pPr>
            <a:r>
              <a:rPr lang="en-US" sz="2100">
                <a:ea typeface="+mn-lt"/>
                <a:cs typeface="+mn-lt"/>
              </a:rPr>
              <a:t>Accuracy: 57%</a:t>
            </a:r>
            <a:endParaRPr lang="en-US">
              <a:cs typeface="Calibri" panose="020F0502020204030204"/>
            </a:endParaRPr>
          </a:p>
        </p:txBody>
      </p:sp>
      <p:pic>
        <p:nvPicPr>
          <p:cNvPr id="40" name="Picture 39">
            <a:extLst>
              <a:ext uri="{FF2B5EF4-FFF2-40B4-BE49-F238E27FC236}">
                <a16:creationId xmlns:a16="http://schemas.microsoft.com/office/drawing/2014/main" id="{C894F130-E0C5-18D8-41D2-74EEFA6CA146}"/>
              </a:ext>
            </a:extLst>
          </p:cNvPr>
          <p:cNvPicPr>
            <a:picLocks noChangeAspect="1"/>
          </p:cNvPicPr>
          <p:nvPr/>
        </p:nvPicPr>
        <p:blipFill>
          <a:blip r:embed="rId3"/>
          <a:stretch>
            <a:fillRect/>
          </a:stretch>
        </p:blipFill>
        <p:spPr>
          <a:xfrm>
            <a:off x="6210371" y="1766437"/>
            <a:ext cx="4887007" cy="3200847"/>
          </a:xfrm>
          <a:prstGeom prst="rect">
            <a:avLst/>
          </a:prstGeom>
        </p:spPr>
      </p:pic>
      <p:sp>
        <p:nvSpPr>
          <p:cNvPr id="3" name="Slide Number Placeholder 2">
            <a:extLst>
              <a:ext uri="{FF2B5EF4-FFF2-40B4-BE49-F238E27FC236}">
                <a16:creationId xmlns:a16="http://schemas.microsoft.com/office/drawing/2014/main" id="{F23F6875-771A-CC9D-9CA8-58707A0A6256}"/>
              </a:ext>
            </a:extLst>
          </p:cNvPr>
          <p:cNvSpPr>
            <a:spLocks noGrp="1"/>
          </p:cNvSpPr>
          <p:nvPr>
            <p:ph type="sldNum" sz="quarter" idx="12"/>
          </p:nvPr>
        </p:nvSpPr>
        <p:spPr/>
        <p:txBody>
          <a:bodyPr/>
          <a:lstStyle/>
          <a:p>
            <a:fld id="{69E57DC2-970A-4B3E-BB1C-7A09969E49DF}" type="slidenum">
              <a:rPr lang="en-US" smtClean="0"/>
              <a:t>15</a:t>
            </a:fld>
            <a:endParaRPr lang="en-US"/>
          </a:p>
        </p:txBody>
      </p:sp>
    </p:spTree>
    <p:extLst>
      <p:ext uri="{BB962C8B-B14F-4D97-AF65-F5344CB8AC3E}">
        <p14:creationId xmlns:p14="http://schemas.microsoft.com/office/powerpoint/2010/main" val="393699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36902" y="521349"/>
            <a:ext cx="6744270" cy="718458"/>
          </a:xfrm>
        </p:spPr>
        <p:txBody>
          <a:bodyPr vert="horz" lIns="91440" tIns="45720" rIns="91440" bIns="45720" rtlCol="0" anchor="t">
            <a:normAutofit/>
          </a:bodyPr>
          <a:lstStyle/>
          <a:p>
            <a:r>
              <a:rPr lang="en-US" b="1">
                <a:ea typeface="+mj-lt"/>
                <a:cs typeface="+mj-lt"/>
              </a:rPr>
              <a:t>DECISION TREE classification</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713763" y="1034638"/>
            <a:ext cx="1084987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sz="2100">
              <a:ea typeface="+mn-lt"/>
              <a:cs typeface="+mn-lt"/>
            </a:endParaRPr>
          </a:p>
          <a:p>
            <a:pPr marL="285750" indent="-285750">
              <a:buFont typeface="Arial,Sans-Serif"/>
              <a:buChar char="•"/>
            </a:pPr>
            <a:r>
              <a:rPr lang="en-US" sz="2100">
                <a:ea typeface="+mn-lt"/>
                <a:cs typeface="+mn-lt"/>
              </a:rPr>
              <a:t>This model incrementally develops an associated rules while segmenting a dataset into smaller and smaller sections. The outcome is a tree containing leaf nodes and decision nodes.</a:t>
            </a:r>
            <a:endParaRPr lang="en-US">
              <a:ea typeface="+mn-lt"/>
              <a:cs typeface="+mn-lt"/>
            </a:endParaRPr>
          </a:p>
          <a:p>
            <a:pPr marL="285750" indent="-285750">
              <a:buFont typeface="Arial,Sans-Serif"/>
              <a:buChar char="•"/>
            </a:pPr>
            <a:r>
              <a:rPr lang="en-US" sz="2100">
                <a:ea typeface="+mn-lt"/>
                <a:cs typeface="+mn-lt"/>
              </a:rPr>
              <a:t>Accuracy: 47%</a:t>
            </a:r>
            <a:endParaRPr lang="en-US">
              <a:cs typeface="Calibri"/>
            </a:endParaRPr>
          </a:p>
        </p:txBody>
      </p:sp>
      <p:pic>
        <p:nvPicPr>
          <p:cNvPr id="36" name="Picture 35">
            <a:extLst>
              <a:ext uri="{FF2B5EF4-FFF2-40B4-BE49-F238E27FC236}">
                <a16:creationId xmlns:a16="http://schemas.microsoft.com/office/drawing/2014/main" id="{C00493BC-D6AB-26C9-2ED8-27CAE7BB2BC4}"/>
              </a:ext>
            </a:extLst>
          </p:cNvPr>
          <p:cNvPicPr>
            <a:picLocks noChangeAspect="1"/>
          </p:cNvPicPr>
          <p:nvPr/>
        </p:nvPicPr>
        <p:blipFill>
          <a:blip r:embed="rId3"/>
          <a:stretch>
            <a:fillRect/>
          </a:stretch>
        </p:blipFill>
        <p:spPr>
          <a:xfrm>
            <a:off x="1236487" y="2837260"/>
            <a:ext cx="4988371" cy="3553856"/>
          </a:xfrm>
          <a:prstGeom prst="rect">
            <a:avLst/>
          </a:prstGeom>
        </p:spPr>
      </p:pic>
      <p:pic>
        <p:nvPicPr>
          <p:cNvPr id="38" name="Picture 37">
            <a:extLst>
              <a:ext uri="{FF2B5EF4-FFF2-40B4-BE49-F238E27FC236}">
                <a16:creationId xmlns:a16="http://schemas.microsoft.com/office/drawing/2014/main" id="{7A91ED97-F986-290C-3C09-386D58A1F266}"/>
              </a:ext>
            </a:extLst>
          </p:cNvPr>
          <p:cNvPicPr>
            <a:picLocks noChangeAspect="1"/>
          </p:cNvPicPr>
          <p:nvPr/>
        </p:nvPicPr>
        <p:blipFill>
          <a:blip r:embed="rId4"/>
          <a:stretch>
            <a:fillRect/>
          </a:stretch>
        </p:blipFill>
        <p:spPr>
          <a:xfrm>
            <a:off x="6567235" y="2837718"/>
            <a:ext cx="5137154" cy="3547647"/>
          </a:xfrm>
          <a:prstGeom prst="rect">
            <a:avLst/>
          </a:prstGeom>
        </p:spPr>
      </p:pic>
      <p:sp>
        <p:nvSpPr>
          <p:cNvPr id="3" name="Slide Number Placeholder 2">
            <a:extLst>
              <a:ext uri="{FF2B5EF4-FFF2-40B4-BE49-F238E27FC236}">
                <a16:creationId xmlns:a16="http://schemas.microsoft.com/office/drawing/2014/main" id="{088FFAC2-0E51-3288-77AC-21BD4D08ED10}"/>
              </a:ext>
            </a:extLst>
          </p:cNvPr>
          <p:cNvSpPr>
            <a:spLocks noGrp="1"/>
          </p:cNvSpPr>
          <p:nvPr>
            <p:ph type="sldNum" sz="quarter" idx="12"/>
          </p:nvPr>
        </p:nvSpPr>
        <p:spPr/>
        <p:txBody>
          <a:bodyPr/>
          <a:lstStyle/>
          <a:p>
            <a:fld id="{69E57DC2-970A-4B3E-BB1C-7A09969E49DF}" type="slidenum">
              <a:rPr lang="en-US" smtClean="0"/>
              <a:t>16</a:t>
            </a:fld>
            <a:endParaRPr lang="en-US"/>
          </a:p>
        </p:txBody>
      </p:sp>
    </p:spTree>
    <p:extLst>
      <p:ext uri="{BB962C8B-B14F-4D97-AF65-F5344CB8AC3E}">
        <p14:creationId xmlns:p14="http://schemas.microsoft.com/office/powerpoint/2010/main" val="343641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852562" y="420707"/>
            <a:ext cx="6744270" cy="718458"/>
          </a:xfrm>
        </p:spPr>
        <p:txBody>
          <a:bodyPr vert="horz" lIns="91440" tIns="45720" rIns="91440" bIns="45720" rtlCol="0" anchor="t">
            <a:normAutofit/>
          </a:bodyPr>
          <a:lstStyle/>
          <a:p>
            <a:r>
              <a:rPr lang="en-US" b="1">
                <a:ea typeface="+mj-lt"/>
                <a:cs typeface="+mj-lt"/>
              </a:rPr>
              <a:t>RANDOM FOREST classification</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857537" y="1394072"/>
            <a:ext cx="10619841"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100">
                <a:ea typeface="+mn-lt"/>
                <a:cs typeface="+mn-lt"/>
              </a:rPr>
              <a:t>It constructs decision trees and uses their average for classification and majority vote for regression. </a:t>
            </a:r>
            <a:endParaRPr lang="en-US"/>
          </a:p>
          <a:p>
            <a:pPr marL="285750" indent="-285750">
              <a:buFont typeface="Arial,Sans-Serif"/>
              <a:buChar char="•"/>
            </a:pPr>
            <a:r>
              <a:rPr lang="en-US" sz="2100">
                <a:ea typeface="+mn-lt"/>
                <a:cs typeface="+mn-lt"/>
              </a:rPr>
              <a:t>Accuracy: 44%</a:t>
            </a:r>
            <a:endParaRPr lang="en-US"/>
          </a:p>
        </p:txBody>
      </p:sp>
      <p:pic>
        <p:nvPicPr>
          <p:cNvPr id="32" name="Picture 31">
            <a:extLst>
              <a:ext uri="{FF2B5EF4-FFF2-40B4-BE49-F238E27FC236}">
                <a16:creationId xmlns:a16="http://schemas.microsoft.com/office/drawing/2014/main" id="{8DBF2B47-D5CC-1D63-D604-543D80482B2A}"/>
              </a:ext>
            </a:extLst>
          </p:cNvPr>
          <p:cNvPicPr>
            <a:picLocks noChangeAspect="1"/>
          </p:cNvPicPr>
          <p:nvPr/>
        </p:nvPicPr>
        <p:blipFill>
          <a:blip r:embed="rId3"/>
          <a:stretch>
            <a:fillRect/>
          </a:stretch>
        </p:blipFill>
        <p:spPr>
          <a:xfrm>
            <a:off x="1154839" y="2648788"/>
            <a:ext cx="5282297" cy="3739673"/>
          </a:xfrm>
          <a:prstGeom prst="rect">
            <a:avLst/>
          </a:prstGeom>
        </p:spPr>
      </p:pic>
      <p:pic>
        <p:nvPicPr>
          <p:cNvPr id="34" name="Picture 33">
            <a:extLst>
              <a:ext uri="{FF2B5EF4-FFF2-40B4-BE49-F238E27FC236}">
                <a16:creationId xmlns:a16="http://schemas.microsoft.com/office/drawing/2014/main" id="{9134605D-60C7-B88A-78DE-6BC27B76AB9D}"/>
              </a:ext>
            </a:extLst>
          </p:cNvPr>
          <p:cNvPicPr>
            <a:picLocks noChangeAspect="1"/>
          </p:cNvPicPr>
          <p:nvPr/>
        </p:nvPicPr>
        <p:blipFill>
          <a:blip r:embed="rId4"/>
          <a:stretch>
            <a:fillRect/>
          </a:stretch>
        </p:blipFill>
        <p:spPr>
          <a:xfrm>
            <a:off x="6721950" y="2647490"/>
            <a:ext cx="5104935" cy="3734535"/>
          </a:xfrm>
          <a:prstGeom prst="rect">
            <a:avLst/>
          </a:prstGeom>
        </p:spPr>
      </p:pic>
      <p:sp>
        <p:nvSpPr>
          <p:cNvPr id="3" name="Slide Number Placeholder 2">
            <a:extLst>
              <a:ext uri="{FF2B5EF4-FFF2-40B4-BE49-F238E27FC236}">
                <a16:creationId xmlns:a16="http://schemas.microsoft.com/office/drawing/2014/main" id="{DCC31DF0-C8AB-1EAB-72EA-F5A0204AB370}"/>
              </a:ext>
            </a:extLst>
          </p:cNvPr>
          <p:cNvSpPr>
            <a:spLocks noGrp="1"/>
          </p:cNvSpPr>
          <p:nvPr>
            <p:ph type="sldNum" sz="quarter" idx="12"/>
          </p:nvPr>
        </p:nvSpPr>
        <p:spPr/>
        <p:txBody>
          <a:bodyPr/>
          <a:lstStyle/>
          <a:p>
            <a:fld id="{69E57DC2-970A-4B3E-BB1C-7A09969E49DF}" type="slidenum">
              <a:rPr lang="en-US" smtClean="0"/>
              <a:t>17</a:t>
            </a:fld>
            <a:endParaRPr lang="en-US"/>
          </a:p>
        </p:txBody>
      </p:sp>
    </p:spTree>
    <p:extLst>
      <p:ext uri="{BB962C8B-B14F-4D97-AF65-F5344CB8AC3E}">
        <p14:creationId xmlns:p14="http://schemas.microsoft.com/office/powerpoint/2010/main" val="2005035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967581" y="535726"/>
            <a:ext cx="6744270" cy="718458"/>
          </a:xfrm>
        </p:spPr>
        <p:txBody>
          <a:bodyPr vert="horz" lIns="91440" tIns="45720" rIns="91440" bIns="45720" rtlCol="0" anchor="t">
            <a:normAutofit fontScale="90000"/>
          </a:bodyPr>
          <a:lstStyle/>
          <a:p>
            <a:r>
              <a:rPr lang="en-US" b="1">
                <a:ea typeface="+mj-lt"/>
                <a:cs typeface="+mj-lt"/>
              </a:rPr>
              <a:t>gradient boosting classification</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900668" y="1178411"/>
            <a:ext cx="1073486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endParaRPr lang="en-US" sz="2100">
              <a:ea typeface="+mn-lt"/>
              <a:cs typeface="+mn-lt"/>
            </a:endParaRPr>
          </a:p>
          <a:p>
            <a:pPr marL="285750" indent="-285750">
              <a:buFont typeface="Arial,Sans-Serif"/>
              <a:buChar char="•"/>
            </a:pPr>
            <a:r>
              <a:rPr lang="en-US" sz="2100">
                <a:ea typeface="+mn-lt"/>
                <a:cs typeface="+mn-lt"/>
              </a:rPr>
              <a:t>Gradient boosting is one of the variants of ensemble methods where you create multiple weak models and combine them to get better performance.</a:t>
            </a:r>
          </a:p>
          <a:p>
            <a:pPr marL="285750" indent="-285750">
              <a:buFont typeface="Arial,Sans-Serif"/>
              <a:buChar char="•"/>
            </a:pPr>
            <a:r>
              <a:rPr lang="en-US" sz="2100">
                <a:ea typeface="+mn-lt"/>
                <a:cs typeface="+mn-lt"/>
              </a:rPr>
              <a:t>Accuracy: 57%</a:t>
            </a:r>
            <a:endParaRPr lang="en-US">
              <a:cs typeface="Calibri"/>
            </a:endParaRPr>
          </a:p>
        </p:txBody>
      </p:sp>
      <p:pic>
        <p:nvPicPr>
          <p:cNvPr id="28" name="Picture 27">
            <a:extLst>
              <a:ext uri="{FF2B5EF4-FFF2-40B4-BE49-F238E27FC236}">
                <a16:creationId xmlns:a16="http://schemas.microsoft.com/office/drawing/2014/main" id="{06EF0AEB-0E48-863D-74C5-DA284052894D}"/>
              </a:ext>
            </a:extLst>
          </p:cNvPr>
          <p:cNvPicPr>
            <a:picLocks noChangeAspect="1"/>
          </p:cNvPicPr>
          <p:nvPr/>
        </p:nvPicPr>
        <p:blipFill>
          <a:blip r:embed="rId3"/>
          <a:stretch>
            <a:fillRect/>
          </a:stretch>
        </p:blipFill>
        <p:spPr>
          <a:xfrm>
            <a:off x="1184814" y="2921958"/>
            <a:ext cx="4995329" cy="3601487"/>
          </a:xfrm>
          <a:prstGeom prst="rect">
            <a:avLst/>
          </a:prstGeom>
        </p:spPr>
      </p:pic>
      <p:pic>
        <p:nvPicPr>
          <p:cNvPr id="30" name="Picture 29">
            <a:extLst>
              <a:ext uri="{FF2B5EF4-FFF2-40B4-BE49-F238E27FC236}">
                <a16:creationId xmlns:a16="http://schemas.microsoft.com/office/drawing/2014/main" id="{B520BCD0-7043-C18A-C66F-77EC77246300}"/>
              </a:ext>
            </a:extLst>
          </p:cNvPr>
          <p:cNvPicPr>
            <a:picLocks noChangeAspect="1"/>
          </p:cNvPicPr>
          <p:nvPr/>
        </p:nvPicPr>
        <p:blipFill>
          <a:blip r:embed="rId4"/>
          <a:stretch>
            <a:fillRect/>
          </a:stretch>
        </p:blipFill>
        <p:spPr>
          <a:xfrm>
            <a:off x="6387623" y="2918711"/>
            <a:ext cx="4991690" cy="3592710"/>
          </a:xfrm>
          <a:prstGeom prst="rect">
            <a:avLst/>
          </a:prstGeom>
        </p:spPr>
      </p:pic>
      <p:sp>
        <p:nvSpPr>
          <p:cNvPr id="3" name="Slide Number Placeholder 2">
            <a:extLst>
              <a:ext uri="{FF2B5EF4-FFF2-40B4-BE49-F238E27FC236}">
                <a16:creationId xmlns:a16="http://schemas.microsoft.com/office/drawing/2014/main" id="{50616439-00E3-9F42-B133-2D2B748F06A5}"/>
              </a:ext>
            </a:extLst>
          </p:cNvPr>
          <p:cNvSpPr>
            <a:spLocks noGrp="1"/>
          </p:cNvSpPr>
          <p:nvPr>
            <p:ph type="sldNum" sz="quarter" idx="12"/>
          </p:nvPr>
        </p:nvSpPr>
        <p:spPr/>
        <p:txBody>
          <a:bodyPr/>
          <a:lstStyle/>
          <a:p>
            <a:fld id="{69E57DC2-970A-4B3E-BB1C-7A09969E49DF}" type="slidenum">
              <a:rPr lang="en-US" smtClean="0"/>
              <a:t>18</a:t>
            </a:fld>
            <a:endParaRPr lang="en-US"/>
          </a:p>
        </p:txBody>
      </p:sp>
    </p:spTree>
    <p:extLst>
      <p:ext uri="{BB962C8B-B14F-4D97-AF65-F5344CB8AC3E}">
        <p14:creationId xmlns:p14="http://schemas.microsoft.com/office/powerpoint/2010/main" val="3469569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809430" y="377575"/>
            <a:ext cx="5951790" cy="718458"/>
          </a:xfrm>
        </p:spPr>
        <p:txBody>
          <a:bodyPr vert="horz" lIns="91440" tIns="45720" rIns="91440" bIns="45720" rtlCol="0" anchor="t">
            <a:normAutofit fontScale="90000"/>
          </a:bodyPr>
          <a:lstStyle/>
          <a:p>
            <a:r>
              <a:rPr lang="en-US" b="1">
                <a:ea typeface="+mj-lt"/>
                <a:cs typeface="+mj-lt"/>
              </a:rPr>
              <a:t>Ada boosting classification</a:t>
            </a:r>
            <a:endParaRPr lang="en-US"/>
          </a:p>
          <a:p>
            <a:endParaRPr lang="en-US" b="1">
              <a:cs typeface="Calibri Light"/>
            </a:endParaRPr>
          </a:p>
        </p:txBody>
      </p:sp>
      <p:pic>
        <p:nvPicPr>
          <p:cNvPr id="24" name="Picture 23">
            <a:extLst>
              <a:ext uri="{FF2B5EF4-FFF2-40B4-BE49-F238E27FC236}">
                <a16:creationId xmlns:a16="http://schemas.microsoft.com/office/drawing/2014/main" id="{D3F7A6B6-067B-BCBF-B160-E00B150341B3}"/>
              </a:ext>
            </a:extLst>
          </p:cNvPr>
          <p:cNvPicPr>
            <a:picLocks noChangeAspect="1"/>
          </p:cNvPicPr>
          <p:nvPr/>
        </p:nvPicPr>
        <p:blipFill>
          <a:blip r:embed="rId3"/>
          <a:stretch>
            <a:fillRect/>
          </a:stretch>
        </p:blipFill>
        <p:spPr>
          <a:xfrm>
            <a:off x="1069740" y="2819675"/>
            <a:ext cx="5189174" cy="3515750"/>
          </a:xfrm>
          <a:prstGeom prst="rect">
            <a:avLst/>
          </a:prstGeom>
        </p:spPr>
      </p:pic>
      <p:pic>
        <p:nvPicPr>
          <p:cNvPr id="26" name="Picture 25">
            <a:extLst>
              <a:ext uri="{FF2B5EF4-FFF2-40B4-BE49-F238E27FC236}">
                <a16:creationId xmlns:a16="http://schemas.microsoft.com/office/drawing/2014/main" id="{08E04FF6-775D-7B2E-FB50-D935F3063338}"/>
              </a:ext>
            </a:extLst>
          </p:cNvPr>
          <p:cNvPicPr>
            <a:picLocks noChangeAspect="1"/>
          </p:cNvPicPr>
          <p:nvPr/>
        </p:nvPicPr>
        <p:blipFill>
          <a:blip r:embed="rId4"/>
          <a:stretch>
            <a:fillRect/>
          </a:stretch>
        </p:blipFill>
        <p:spPr>
          <a:xfrm>
            <a:off x="6498338" y="2819678"/>
            <a:ext cx="4954655" cy="3522708"/>
          </a:xfrm>
          <a:prstGeom prst="rect">
            <a:avLst/>
          </a:prstGeom>
        </p:spPr>
      </p:pic>
      <p:sp>
        <p:nvSpPr>
          <p:cNvPr id="4" name="TextBox 3">
            <a:extLst>
              <a:ext uri="{FF2B5EF4-FFF2-40B4-BE49-F238E27FC236}">
                <a16:creationId xmlns:a16="http://schemas.microsoft.com/office/drawing/2014/main" id="{6E53BE6A-3043-F528-69C2-A92352A51341}"/>
              </a:ext>
            </a:extLst>
          </p:cNvPr>
          <p:cNvSpPr txBox="1"/>
          <p:nvPr/>
        </p:nvSpPr>
        <p:spPr>
          <a:xfrm>
            <a:off x="751121" y="1295245"/>
            <a:ext cx="1024095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buFont typeface="Arial"/>
              <a:buChar char="•"/>
            </a:pPr>
            <a:r>
              <a:rPr lang="en-US" sz="2100">
                <a:solidFill>
                  <a:srgbClr val="FFFFFF"/>
                </a:solidFill>
                <a:latin typeface="Calibri"/>
                <a:ea typeface="Arial"/>
                <a:cs typeface="Arial"/>
              </a:rPr>
              <a:t> This algorithm constructs a model and assigns equal weights to all data points. It then assigns higher weights to incorrectly classified points. It will continue to train models until a lower error is received.</a:t>
            </a:r>
            <a:r>
              <a:rPr lang="en-US" sz="2100">
                <a:latin typeface="Calibri"/>
                <a:ea typeface="Arial"/>
                <a:cs typeface="Arial"/>
              </a:rPr>
              <a:t>​</a:t>
            </a:r>
            <a:endParaRPr lang="en-US" sz="2100">
              <a:cs typeface="Calibri" panose="020F0502020204030204"/>
            </a:endParaRPr>
          </a:p>
          <a:p>
            <a:pPr marL="342900" indent="-342900">
              <a:buFont typeface="Arial"/>
              <a:buChar char="•"/>
            </a:pPr>
            <a:r>
              <a:rPr lang="en-US" sz="2100">
                <a:solidFill>
                  <a:srgbClr val="FFFFFF"/>
                </a:solidFill>
                <a:latin typeface="Calibri"/>
                <a:ea typeface="Arial"/>
                <a:cs typeface="Arial"/>
              </a:rPr>
              <a:t> Accuracy: 56%</a:t>
            </a:r>
            <a:r>
              <a:rPr lang="en-US" sz="2100">
                <a:latin typeface="Calibri"/>
                <a:ea typeface="Arial"/>
                <a:cs typeface="Arial"/>
              </a:rPr>
              <a:t>​</a:t>
            </a:r>
            <a:endParaRPr lang="en-US" sz="2100">
              <a:cs typeface="Calibri" panose="020F0502020204030204"/>
            </a:endParaRPr>
          </a:p>
        </p:txBody>
      </p:sp>
      <p:sp>
        <p:nvSpPr>
          <p:cNvPr id="3" name="Slide Number Placeholder 2">
            <a:extLst>
              <a:ext uri="{FF2B5EF4-FFF2-40B4-BE49-F238E27FC236}">
                <a16:creationId xmlns:a16="http://schemas.microsoft.com/office/drawing/2014/main" id="{50FA7A31-42B7-9721-9E69-01BCBF2E5179}"/>
              </a:ext>
            </a:extLst>
          </p:cNvPr>
          <p:cNvSpPr>
            <a:spLocks noGrp="1"/>
          </p:cNvSpPr>
          <p:nvPr>
            <p:ph type="sldNum" sz="quarter" idx="12"/>
          </p:nvPr>
        </p:nvSpPr>
        <p:spPr/>
        <p:txBody>
          <a:bodyPr/>
          <a:lstStyle/>
          <a:p>
            <a:fld id="{69E57DC2-970A-4B3E-BB1C-7A09969E49DF}" type="slidenum">
              <a:rPr lang="en-US" smtClean="0"/>
              <a:t>19</a:t>
            </a:fld>
            <a:endParaRPr lang="en-US"/>
          </a:p>
        </p:txBody>
      </p:sp>
    </p:spTree>
    <p:extLst>
      <p:ext uri="{BB962C8B-B14F-4D97-AF65-F5344CB8AC3E}">
        <p14:creationId xmlns:p14="http://schemas.microsoft.com/office/powerpoint/2010/main" val="1145855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B157E877-702F-A4C8-6E5D-DABC630AC0E4}"/>
              </a:ext>
            </a:extLst>
          </p:cNvPr>
          <p:cNvSpPr>
            <a:spLocks noGrp="1"/>
          </p:cNvSpPr>
          <p:nvPr>
            <p:ph type="title"/>
          </p:nvPr>
        </p:nvSpPr>
        <p:spPr>
          <a:xfrm>
            <a:off x="4013019" y="176893"/>
            <a:ext cx="4038314" cy="1542821"/>
          </a:xfrm>
        </p:spPr>
        <p:txBody>
          <a:bodyPr>
            <a:normAutofit/>
          </a:bodyPr>
          <a:lstStyle/>
          <a:p>
            <a:pPr algn="ctr"/>
            <a:r>
              <a:rPr lang="en-US" b="1"/>
              <a:t> Team SPEARS-9</a:t>
            </a:r>
            <a:endParaRPr lang="en-US" b="1">
              <a:cs typeface="Calibri Light"/>
            </a:endParaRPr>
          </a:p>
        </p:txBody>
      </p:sp>
      <p:pic>
        <p:nvPicPr>
          <p:cNvPr id="27" name="Picture Placeholder 23">
            <a:extLst>
              <a:ext uri="{FF2B5EF4-FFF2-40B4-BE49-F238E27FC236}">
                <a16:creationId xmlns:a16="http://schemas.microsoft.com/office/drawing/2014/main" id="{973A6BA1-DC6F-845A-D0A6-A9A7A72AF50A}"/>
              </a:ext>
            </a:extLst>
          </p:cNvPr>
          <p:cNvPicPr>
            <a:picLocks noChangeAspect="1"/>
          </p:cNvPicPr>
          <p:nvPr/>
        </p:nvPicPr>
        <p:blipFill>
          <a:blip r:embed="rId3"/>
          <a:srcRect t="5535" b="5535"/>
          <a:stretch/>
        </p:blipFill>
        <p:spPr>
          <a:xfrm>
            <a:off x="447068" y="2150937"/>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29" name="Picture Placeholder 23">
            <a:extLst>
              <a:ext uri="{FF2B5EF4-FFF2-40B4-BE49-F238E27FC236}">
                <a16:creationId xmlns:a16="http://schemas.microsoft.com/office/drawing/2014/main" id="{E191BFA9-033C-59D8-5A3D-47E46A667029}"/>
              </a:ext>
            </a:extLst>
          </p:cNvPr>
          <p:cNvPicPr>
            <a:picLocks noChangeAspect="1"/>
          </p:cNvPicPr>
          <p:nvPr/>
        </p:nvPicPr>
        <p:blipFill>
          <a:blip r:embed="rId4"/>
          <a:srcRect t="3538" b="3538"/>
          <a:stretch/>
        </p:blipFill>
        <p:spPr>
          <a:xfrm>
            <a:off x="2780530" y="2158058"/>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
        <p:nvSpPr>
          <p:cNvPr id="31" name="TextBox 30">
            <a:extLst>
              <a:ext uri="{FF2B5EF4-FFF2-40B4-BE49-F238E27FC236}">
                <a16:creationId xmlns:a16="http://schemas.microsoft.com/office/drawing/2014/main" id="{EEC3C42F-418D-09B2-A018-4226B5DBB933}"/>
              </a:ext>
            </a:extLst>
          </p:cNvPr>
          <p:cNvSpPr txBox="1"/>
          <p:nvPr/>
        </p:nvSpPr>
        <p:spPr>
          <a:xfrm>
            <a:off x="754094" y="4047259"/>
            <a:ext cx="1292189" cy="646331"/>
          </a:xfrm>
          <a:prstGeom prst="rect">
            <a:avLst/>
          </a:prstGeom>
          <a:noFill/>
        </p:spPr>
        <p:txBody>
          <a:bodyPr wrap="square" lIns="91440" tIns="45720" rIns="91440" bIns="45720" rtlCol="0" anchor="t">
            <a:spAutoFit/>
          </a:bodyPr>
          <a:lstStyle/>
          <a:p>
            <a:pPr algn="ctr"/>
            <a:r>
              <a:rPr lang="en-US" b="1"/>
              <a:t>Hayden Myers</a:t>
            </a:r>
            <a:endParaRPr lang="en-US" b="1">
              <a:cs typeface="Calibri"/>
            </a:endParaRPr>
          </a:p>
        </p:txBody>
      </p:sp>
      <p:sp>
        <p:nvSpPr>
          <p:cNvPr id="33" name="TextBox 32">
            <a:extLst>
              <a:ext uri="{FF2B5EF4-FFF2-40B4-BE49-F238E27FC236}">
                <a16:creationId xmlns:a16="http://schemas.microsoft.com/office/drawing/2014/main" id="{08C5B6D5-7F43-05CD-EFEF-6054D488EDA9}"/>
              </a:ext>
            </a:extLst>
          </p:cNvPr>
          <p:cNvSpPr txBox="1"/>
          <p:nvPr/>
        </p:nvSpPr>
        <p:spPr>
          <a:xfrm>
            <a:off x="3088557" y="4047259"/>
            <a:ext cx="1292189" cy="646331"/>
          </a:xfrm>
          <a:prstGeom prst="rect">
            <a:avLst/>
          </a:prstGeom>
          <a:noFill/>
        </p:spPr>
        <p:txBody>
          <a:bodyPr wrap="square" lIns="91440" tIns="45720" rIns="91440" bIns="45720" rtlCol="0" anchor="t">
            <a:spAutoFit/>
          </a:bodyPr>
          <a:lstStyle/>
          <a:p>
            <a:pPr algn="ctr"/>
            <a:r>
              <a:rPr lang="en-US" b="1"/>
              <a:t>Kumar </a:t>
            </a:r>
            <a:endParaRPr lang="en-US" b="1">
              <a:cs typeface="Calibri"/>
            </a:endParaRPr>
          </a:p>
          <a:p>
            <a:pPr algn="ctr"/>
            <a:r>
              <a:rPr lang="en-US" b="1"/>
              <a:t>Yash</a:t>
            </a:r>
            <a:endParaRPr lang="en-US" b="1">
              <a:cs typeface="Calibri"/>
            </a:endParaRPr>
          </a:p>
        </p:txBody>
      </p:sp>
      <p:pic>
        <p:nvPicPr>
          <p:cNvPr id="35" name="Picture Placeholder 23">
            <a:extLst>
              <a:ext uri="{FF2B5EF4-FFF2-40B4-BE49-F238E27FC236}">
                <a16:creationId xmlns:a16="http://schemas.microsoft.com/office/drawing/2014/main" id="{E1E9DA49-3AF6-3842-7296-F4B6AA9F2F78}"/>
              </a:ext>
            </a:extLst>
          </p:cNvPr>
          <p:cNvPicPr>
            <a:picLocks noChangeAspect="1"/>
          </p:cNvPicPr>
          <p:nvPr/>
        </p:nvPicPr>
        <p:blipFill>
          <a:blip r:embed="rId5"/>
          <a:srcRect l="11359" r="11359"/>
          <a:stretch/>
        </p:blipFill>
        <p:spPr>
          <a:xfrm>
            <a:off x="5122080" y="2193665"/>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
        <p:nvSpPr>
          <p:cNvPr id="37" name="TextBox 36">
            <a:extLst>
              <a:ext uri="{FF2B5EF4-FFF2-40B4-BE49-F238E27FC236}">
                <a16:creationId xmlns:a16="http://schemas.microsoft.com/office/drawing/2014/main" id="{5845786B-CF7E-3683-F894-0FD6A1072365}"/>
              </a:ext>
            </a:extLst>
          </p:cNvPr>
          <p:cNvSpPr txBox="1"/>
          <p:nvPr/>
        </p:nvSpPr>
        <p:spPr>
          <a:xfrm>
            <a:off x="5496704" y="4047259"/>
            <a:ext cx="1352665" cy="646331"/>
          </a:xfrm>
          <a:prstGeom prst="rect">
            <a:avLst/>
          </a:prstGeom>
          <a:noFill/>
        </p:spPr>
        <p:txBody>
          <a:bodyPr wrap="square" lIns="91440" tIns="45720" rIns="91440" bIns="45720" rtlCol="0" anchor="t">
            <a:spAutoFit/>
          </a:bodyPr>
          <a:lstStyle/>
          <a:p>
            <a:pPr algn="ctr"/>
            <a:r>
              <a:rPr lang="en-US" b="1"/>
              <a:t>Anuj Pratap Singh</a:t>
            </a:r>
            <a:endParaRPr lang="en-US" b="1">
              <a:cs typeface="Calibri"/>
            </a:endParaRPr>
          </a:p>
        </p:txBody>
      </p:sp>
      <p:sp>
        <p:nvSpPr>
          <p:cNvPr id="39" name="TextBox 38">
            <a:extLst>
              <a:ext uri="{FF2B5EF4-FFF2-40B4-BE49-F238E27FC236}">
                <a16:creationId xmlns:a16="http://schemas.microsoft.com/office/drawing/2014/main" id="{471B8487-ACB7-60F0-A628-B2D304C0534F}"/>
              </a:ext>
            </a:extLst>
          </p:cNvPr>
          <p:cNvSpPr txBox="1"/>
          <p:nvPr/>
        </p:nvSpPr>
        <p:spPr>
          <a:xfrm>
            <a:off x="7696963" y="4047258"/>
            <a:ext cx="1292189" cy="646331"/>
          </a:xfrm>
          <a:prstGeom prst="rect">
            <a:avLst/>
          </a:prstGeom>
          <a:noFill/>
        </p:spPr>
        <p:txBody>
          <a:bodyPr wrap="square" lIns="91440" tIns="45720" rIns="91440" bIns="45720" rtlCol="0" anchor="t">
            <a:spAutoFit/>
          </a:bodyPr>
          <a:lstStyle/>
          <a:p>
            <a:pPr algn="ctr"/>
            <a:r>
              <a:rPr lang="en-US" b="1" err="1"/>
              <a:t>Chhavi</a:t>
            </a:r>
            <a:endParaRPr lang="en-US" b="1">
              <a:cs typeface="Calibri"/>
            </a:endParaRPr>
          </a:p>
          <a:p>
            <a:pPr algn="ctr"/>
            <a:r>
              <a:rPr lang="en-US" b="1" err="1"/>
              <a:t>Nijhawan</a:t>
            </a:r>
            <a:endParaRPr lang="en-US" b="1">
              <a:cs typeface="Calibri"/>
            </a:endParaRPr>
          </a:p>
        </p:txBody>
      </p:sp>
      <p:pic>
        <p:nvPicPr>
          <p:cNvPr id="41" name="Picture Placeholder 23" descr="A picture containing person, indoor, suit&#10;&#10;Description automatically generated">
            <a:extLst>
              <a:ext uri="{FF2B5EF4-FFF2-40B4-BE49-F238E27FC236}">
                <a16:creationId xmlns:a16="http://schemas.microsoft.com/office/drawing/2014/main" id="{FCC07093-77D3-5F46-F553-7D026DC883C4}"/>
              </a:ext>
            </a:extLst>
          </p:cNvPr>
          <p:cNvPicPr>
            <a:picLocks noChangeAspect="1"/>
          </p:cNvPicPr>
          <p:nvPr/>
        </p:nvPicPr>
        <p:blipFill>
          <a:blip r:embed="rId6"/>
          <a:srcRect t="6868" b="6868"/>
          <a:stretch/>
        </p:blipFill>
        <p:spPr>
          <a:xfrm>
            <a:off x="7390269" y="2192922"/>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2" name="Picture Placeholder 23">
            <a:extLst>
              <a:ext uri="{FF2B5EF4-FFF2-40B4-BE49-F238E27FC236}">
                <a16:creationId xmlns:a16="http://schemas.microsoft.com/office/drawing/2014/main" id="{342FA1BA-1A43-675C-2479-E598A6DC5284}"/>
              </a:ext>
            </a:extLst>
          </p:cNvPr>
          <p:cNvPicPr>
            <a:picLocks noChangeAspect="1"/>
          </p:cNvPicPr>
          <p:nvPr/>
        </p:nvPicPr>
        <p:blipFill>
          <a:blip r:embed="rId7"/>
          <a:srcRect l="11359" r="11359"/>
          <a:stretch/>
        </p:blipFill>
        <p:spPr>
          <a:xfrm>
            <a:off x="9722565" y="2193664"/>
            <a:ext cx="1904861" cy="1643194"/>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sp>
        <p:nvSpPr>
          <p:cNvPr id="10" name="TextBox 9">
            <a:extLst>
              <a:ext uri="{FF2B5EF4-FFF2-40B4-BE49-F238E27FC236}">
                <a16:creationId xmlns:a16="http://schemas.microsoft.com/office/drawing/2014/main" id="{DD4991AB-8725-835F-B23A-17704D2CB5C9}"/>
              </a:ext>
            </a:extLst>
          </p:cNvPr>
          <p:cNvSpPr txBox="1"/>
          <p:nvPr/>
        </p:nvSpPr>
        <p:spPr>
          <a:xfrm>
            <a:off x="9876995" y="4062130"/>
            <a:ext cx="1596000" cy="646331"/>
          </a:xfrm>
          <a:prstGeom prst="rect">
            <a:avLst/>
          </a:prstGeom>
          <a:noFill/>
        </p:spPr>
        <p:txBody>
          <a:bodyPr wrap="square" lIns="91440" tIns="45720" rIns="91440" bIns="45720" rtlCol="0" anchor="t">
            <a:spAutoFit/>
          </a:bodyPr>
          <a:lstStyle/>
          <a:p>
            <a:pPr algn="ctr"/>
            <a:r>
              <a:rPr lang="en-US" b="1">
                <a:cs typeface="Calibri"/>
              </a:rPr>
              <a:t>Sushma Reddy Mandhadapu</a:t>
            </a:r>
          </a:p>
        </p:txBody>
      </p:sp>
      <p:pic>
        <p:nvPicPr>
          <p:cNvPr id="4" name="Picture 3" descr="A picture containing text, clipart&#10;&#10;Description automatically generated">
            <a:extLst>
              <a:ext uri="{FF2B5EF4-FFF2-40B4-BE49-F238E27FC236}">
                <a16:creationId xmlns:a16="http://schemas.microsoft.com/office/drawing/2014/main" id="{16CA7B56-D133-B0A2-30E5-FC6DB36C6F3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806894" y="5610297"/>
            <a:ext cx="2230211" cy="1159710"/>
          </a:xfrm>
          <a:prstGeom prst="rect">
            <a:avLst/>
          </a:prstGeom>
        </p:spPr>
      </p:pic>
      <p:sp>
        <p:nvSpPr>
          <p:cNvPr id="6" name="Slide Number Placeholder 5">
            <a:extLst>
              <a:ext uri="{FF2B5EF4-FFF2-40B4-BE49-F238E27FC236}">
                <a16:creationId xmlns:a16="http://schemas.microsoft.com/office/drawing/2014/main" id="{540F4639-72C3-6643-0C82-87E236468890}"/>
              </a:ext>
            </a:extLst>
          </p:cNvPr>
          <p:cNvSpPr>
            <a:spLocks noGrp="1"/>
          </p:cNvSpPr>
          <p:nvPr>
            <p:ph type="sldNum" sz="quarter" idx="12"/>
          </p:nvPr>
        </p:nvSpPr>
        <p:spPr>
          <a:xfrm>
            <a:off x="11681203" y="6564539"/>
            <a:ext cx="510797" cy="293461"/>
          </a:xfrm>
        </p:spPr>
        <p:txBody>
          <a:bodyPr/>
          <a:lstStyle/>
          <a:p>
            <a:r>
              <a:rPr lang="en-US"/>
              <a:t>2</a:t>
            </a:r>
          </a:p>
        </p:txBody>
      </p:sp>
    </p:spTree>
    <p:extLst>
      <p:ext uri="{BB962C8B-B14F-4D97-AF65-F5344CB8AC3E}">
        <p14:creationId xmlns:p14="http://schemas.microsoft.com/office/powerpoint/2010/main" val="197482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22524" y="492594"/>
            <a:ext cx="5951790" cy="718458"/>
          </a:xfrm>
        </p:spPr>
        <p:txBody>
          <a:bodyPr vert="horz" lIns="91440" tIns="45720" rIns="91440" bIns="45720" rtlCol="0" anchor="t">
            <a:normAutofit/>
          </a:bodyPr>
          <a:lstStyle/>
          <a:p>
            <a:r>
              <a:rPr lang="en-US" b="1">
                <a:ea typeface="+mj-lt"/>
                <a:cs typeface="+mj-lt"/>
              </a:rPr>
              <a:t>Extra tree classification</a:t>
            </a:r>
            <a:endParaRPr lang="en-US"/>
          </a:p>
          <a:p>
            <a:endParaRPr lang="en-US" b="1">
              <a:cs typeface="Calibri Light"/>
            </a:endParaRPr>
          </a:p>
        </p:txBody>
      </p:sp>
      <p:pic>
        <p:nvPicPr>
          <p:cNvPr id="18" name="Picture 17">
            <a:extLst>
              <a:ext uri="{FF2B5EF4-FFF2-40B4-BE49-F238E27FC236}">
                <a16:creationId xmlns:a16="http://schemas.microsoft.com/office/drawing/2014/main" id="{5127C0E6-3820-2F01-263E-5D08E9D25BE1}"/>
              </a:ext>
            </a:extLst>
          </p:cNvPr>
          <p:cNvPicPr>
            <a:picLocks noChangeAspect="1"/>
          </p:cNvPicPr>
          <p:nvPr/>
        </p:nvPicPr>
        <p:blipFill>
          <a:blip r:embed="rId3"/>
          <a:stretch>
            <a:fillRect/>
          </a:stretch>
        </p:blipFill>
        <p:spPr>
          <a:xfrm>
            <a:off x="1154688" y="2763435"/>
            <a:ext cx="5324790" cy="3665282"/>
          </a:xfrm>
          <a:prstGeom prst="rect">
            <a:avLst/>
          </a:prstGeom>
        </p:spPr>
      </p:pic>
      <p:pic>
        <p:nvPicPr>
          <p:cNvPr id="20" name="Picture 19">
            <a:extLst>
              <a:ext uri="{FF2B5EF4-FFF2-40B4-BE49-F238E27FC236}">
                <a16:creationId xmlns:a16="http://schemas.microsoft.com/office/drawing/2014/main" id="{AF0FC55A-03B1-36F4-89F3-F61BD418D49A}"/>
              </a:ext>
            </a:extLst>
          </p:cNvPr>
          <p:cNvPicPr>
            <a:picLocks noChangeAspect="1"/>
          </p:cNvPicPr>
          <p:nvPr/>
        </p:nvPicPr>
        <p:blipFill>
          <a:blip r:embed="rId4"/>
          <a:stretch>
            <a:fillRect/>
          </a:stretch>
        </p:blipFill>
        <p:spPr>
          <a:xfrm>
            <a:off x="6690881" y="2757552"/>
            <a:ext cx="5329607" cy="3676307"/>
          </a:xfrm>
          <a:prstGeom prst="rect">
            <a:avLst/>
          </a:prstGeom>
        </p:spPr>
      </p:pic>
      <p:sp>
        <p:nvSpPr>
          <p:cNvPr id="4" name="TextBox 3">
            <a:extLst>
              <a:ext uri="{FF2B5EF4-FFF2-40B4-BE49-F238E27FC236}">
                <a16:creationId xmlns:a16="http://schemas.microsoft.com/office/drawing/2014/main" id="{8C021AF6-58EA-63DA-5B5E-CF551927418C}"/>
              </a:ext>
            </a:extLst>
          </p:cNvPr>
          <p:cNvSpPr txBox="1"/>
          <p:nvPr/>
        </p:nvSpPr>
        <p:spPr>
          <a:xfrm>
            <a:off x="406064" y="1424640"/>
            <a:ext cx="11578051"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00">
                <a:ea typeface="+mn-lt"/>
                <a:cs typeface="+mn-lt"/>
              </a:rPr>
              <a:t>At each test node, each tree is given a random sample of k features from the feature set. This random selection of features results forming an ensemble model from de-correlated decision trees. </a:t>
            </a:r>
            <a:endParaRPr lang="en-US" sz="2100">
              <a:cs typeface="Calibri"/>
            </a:endParaRPr>
          </a:p>
          <a:p>
            <a:pPr marL="342900" indent="-342900">
              <a:buFont typeface="Arial"/>
              <a:buChar char="•"/>
            </a:pPr>
            <a:r>
              <a:rPr lang="en-US" sz="2100">
                <a:ea typeface="+mn-lt"/>
                <a:cs typeface="+mn-lt"/>
              </a:rPr>
              <a:t>The evaluated model accuracy for the Extra Tree model is at 45%</a:t>
            </a:r>
            <a:endParaRPr lang="en-US">
              <a:cs typeface="Calibri" panose="020F0502020204030204"/>
            </a:endParaRPr>
          </a:p>
        </p:txBody>
      </p:sp>
      <p:sp>
        <p:nvSpPr>
          <p:cNvPr id="3" name="Slide Number Placeholder 2">
            <a:extLst>
              <a:ext uri="{FF2B5EF4-FFF2-40B4-BE49-F238E27FC236}">
                <a16:creationId xmlns:a16="http://schemas.microsoft.com/office/drawing/2014/main" id="{57DAE53F-A006-7ACF-D8A2-067F05A50A16}"/>
              </a:ext>
            </a:extLst>
          </p:cNvPr>
          <p:cNvSpPr>
            <a:spLocks noGrp="1"/>
          </p:cNvSpPr>
          <p:nvPr>
            <p:ph type="sldNum" sz="quarter" idx="12"/>
          </p:nvPr>
        </p:nvSpPr>
        <p:spPr/>
        <p:txBody>
          <a:bodyPr/>
          <a:lstStyle/>
          <a:p>
            <a:fld id="{69E57DC2-970A-4B3E-BB1C-7A09969E49DF}" type="slidenum">
              <a:rPr lang="en-US" smtClean="0"/>
              <a:t>20</a:t>
            </a:fld>
            <a:endParaRPr lang="en-US"/>
          </a:p>
        </p:txBody>
      </p:sp>
    </p:spTree>
    <p:extLst>
      <p:ext uri="{BB962C8B-B14F-4D97-AF65-F5344CB8AC3E}">
        <p14:creationId xmlns:p14="http://schemas.microsoft.com/office/powerpoint/2010/main" val="406659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08147" y="478217"/>
            <a:ext cx="5951790" cy="718458"/>
          </a:xfrm>
        </p:spPr>
        <p:txBody>
          <a:bodyPr vert="horz" lIns="91440" tIns="45720" rIns="91440" bIns="45720" rtlCol="0" anchor="t">
            <a:normAutofit/>
          </a:bodyPr>
          <a:lstStyle/>
          <a:p>
            <a:r>
              <a:rPr lang="en-US" b="1">
                <a:ea typeface="+mj-lt"/>
                <a:cs typeface="+mj-lt"/>
              </a:rPr>
              <a:t>K-Neighbors CLASSIFICATION</a:t>
            </a:r>
            <a:endParaRPr lang="en-US"/>
          </a:p>
          <a:p>
            <a:endParaRPr lang="en-US" b="1">
              <a:cs typeface="Calibri Light"/>
            </a:endParaRPr>
          </a:p>
        </p:txBody>
      </p:sp>
      <p:pic>
        <p:nvPicPr>
          <p:cNvPr id="14" name="Picture 13">
            <a:extLst>
              <a:ext uri="{FF2B5EF4-FFF2-40B4-BE49-F238E27FC236}">
                <a16:creationId xmlns:a16="http://schemas.microsoft.com/office/drawing/2014/main" id="{AB6DB5BD-F228-7CBD-BF61-1541454376ED}"/>
              </a:ext>
            </a:extLst>
          </p:cNvPr>
          <p:cNvPicPr>
            <a:picLocks noChangeAspect="1"/>
          </p:cNvPicPr>
          <p:nvPr/>
        </p:nvPicPr>
        <p:blipFill>
          <a:blip r:embed="rId3"/>
          <a:stretch>
            <a:fillRect/>
          </a:stretch>
        </p:blipFill>
        <p:spPr>
          <a:xfrm>
            <a:off x="1148349" y="2848430"/>
            <a:ext cx="5112963" cy="3539941"/>
          </a:xfrm>
          <a:prstGeom prst="rect">
            <a:avLst/>
          </a:prstGeom>
        </p:spPr>
      </p:pic>
      <p:pic>
        <p:nvPicPr>
          <p:cNvPr id="16" name="Picture 15">
            <a:extLst>
              <a:ext uri="{FF2B5EF4-FFF2-40B4-BE49-F238E27FC236}">
                <a16:creationId xmlns:a16="http://schemas.microsoft.com/office/drawing/2014/main" id="{807EEB13-0A7D-DA8E-C368-44A664340D09}"/>
              </a:ext>
            </a:extLst>
          </p:cNvPr>
          <p:cNvPicPr>
            <a:picLocks noChangeAspect="1"/>
          </p:cNvPicPr>
          <p:nvPr/>
        </p:nvPicPr>
        <p:blipFill>
          <a:blip r:embed="rId4"/>
          <a:stretch>
            <a:fillRect/>
          </a:stretch>
        </p:blipFill>
        <p:spPr>
          <a:xfrm>
            <a:off x="6445768" y="2843703"/>
            <a:ext cx="5117030" cy="3536302"/>
          </a:xfrm>
          <a:prstGeom prst="rect">
            <a:avLst/>
          </a:prstGeom>
        </p:spPr>
      </p:pic>
      <p:sp>
        <p:nvSpPr>
          <p:cNvPr id="4" name="TextBox 3">
            <a:extLst>
              <a:ext uri="{FF2B5EF4-FFF2-40B4-BE49-F238E27FC236}">
                <a16:creationId xmlns:a16="http://schemas.microsoft.com/office/drawing/2014/main" id="{AFC9EC53-145A-CF3F-3E87-5B3834C72207}"/>
              </a:ext>
            </a:extLst>
          </p:cNvPr>
          <p:cNvSpPr txBox="1"/>
          <p:nvPr/>
        </p:nvSpPr>
        <p:spPr>
          <a:xfrm>
            <a:off x="607346" y="1367130"/>
            <a:ext cx="1074416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00">
                <a:ea typeface="+mn-lt"/>
                <a:cs typeface="+mn-lt"/>
              </a:rPr>
              <a:t> KNN chooses the K examples closest to the query, and then, in the case of classification, votes for the label with the highest frequency or averages the labels. </a:t>
            </a:r>
          </a:p>
          <a:p>
            <a:pPr marL="342900" indent="-342900">
              <a:buFont typeface="Arial"/>
              <a:buChar char="•"/>
            </a:pPr>
            <a:r>
              <a:rPr lang="en-US" sz="2100">
                <a:ea typeface="+mn-lt"/>
                <a:cs typeface="+mn-lt"/>
              </a:rPr>
              <a:t>The evaluated model accuracy for the K-Nearest Neighbors model is at 46%.</a:t>
            </a:r>
            <a:endParaRPr lang="en-US" sz="2100">
              <a:cs typeface="Calibri"/>
            </a:endParaRPr>
          </a:p>
          <a:p>
            <a:pPr marL="342900" indent="-342900">
              <a:buFont typeface="Arial"/>
              <a:buChar char="•"/>
            </a:pPr>
            <a:endParaRPr lang="en-US" sz="2400">
              <a:ea typeface="+mn-lt"/>
              <a:cs typeface="+mn-lt"/>
            </a:endParaRPr>
          </a:p>
        </p:txBody>
      </p:sp>
      <p:sp>
        <p:nvSpPr>
          <p:cNvPr id="3" name="Slide Number Placeholder 2">
            <a:extLst>
              <a:ext uri="{FF2B5EF4-FFF2-40B4-BE49-F238E27FC236}">
                <a16:creationId xmlns:a16="http://schemas.microsoft.com/office/drawing/2014/main" id="{7F78868C-D865-16A4-FDEB-37BC43559A10}"/>
              </a:ext>
            </a:extLst>
          </p:cNvPr>
          <p:cNvSpPr>
            <a:spLocks noGrp="1"/>
          </p:cNvSpPr>
          <p:nvPr>
            <p:ph type="sldNum" sz="quarter" idx="12"/>
          </p:nvPr>
        </p:nvSpPr>
        <p:spPr/>
        <p:txBody>
          <a:bodyPr/>
          <a:lstStyle/>
          <a:p>
            <a:fld id="{69E57DC2-970A-4B3E-BB1C-7A09969E49DF}" type="slidenum">
              <a:rPr lang="en-US" smtClean="0"/>
              <a:t>21</a:t>
            </a:fld>
            <a:endParaRPr lang="en-US"/>
          </a:p>
        </p:txBody>
      </p:sp>
    </p:spTree>
    <p:extLst>
      <p:ext uri="{BB962C8B-B14F-4D97-AF65-F5344CB8AC3E}">
        <p14:creationId xmlns:p14="http://schemas.microsoft.com/office/powerpoint/2010/main" val="1120692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521882" y="492594"/>
            <a:ext cx="5951790" cy="718458"/>
          </a:xfrm>
        </p:spPr>
        <p:txBody>
          <a:bodyPr vert="horz" lIns="91440" tIns="45720" rIns="91440" bIns="45720" rtlCol="0" anchor="t">
            <a:normAutofit fontScale="90000"/>
          </a:bodyPr>
          <a:lstStyle/>
          <a:p>
            <a:r>
              <a:rPr lang="en-US" b="1">
                <a:ea typeface="+mj-lt"/>
                <a:cs typeface="+mj-lt"/>
              </a:rPr>
              <a:t>SUPPORT VECTOR CLASSIFICATION</a:t>
            </a:r>
            <a:endParaRPr lang="en-US"/>
          </a:p>
          <a:p>
            <a:endParaRPr lang="en-US" b="1">
              <a:cs typeface="Calibri Light"/>
            </a:endParaRPr>
          </a:p>
        </p:txBody>
      </p:sp>
      <p:pic>
        <p:nvPicPr>
          <p:cNvPr id="10" name="Picture 9">
            <a:extLst>
              <a:ext uri="{FF2B5EF4-FFF2-40B4-BE49-F238E27FC236}">
                <a16:creationId xmlns:a16="http://schemas.microsoft.com/office/drawing/2014/main" id="{4504E636-941A-029E-FF39-99E4366EEA3F}"/>
              </a:ext>
            </a:extLst>
          </p:cNvPr>
          <p:cNvPicPr>
            <a:picLocks noChangeAspect="1"/>
          </p:cNvPicPr>
          <p:nvPr/>
        </p:nvPicPr>
        <p:blipFill>
          <a:blip r:embed="rId3"/>
          <a:stretch>
            <a:fillRect/>
          </a:stretch>
        </p:blipFill>
        <p:spPr>
          <a:xfrm>
            <a:off x="683650" y="3164449"/>
            <a:ext cx="4825247" cy="3437292"/>
          </a:xfrm>
          <a:prstGeom prst="rect">
            <a:avLst/>
          </a:prstGeom>
        </p:spPr>
      </p:pic>
      <p:pic>
        <p:nvPicPr>
          <p:cNvPr id="12" name="Picture 11">
            <a:extLst>
              <a:ext uri="{FF2B5EF4-FFF2-40B4-BE49-F238E27FC236}">
                <a16:creationId xmlns:a16="http://schemas.microsoft.com/office/drawing/2014/main" id="{F48B3F66-7CD8-C752-9D18-4D9BEA973026}"/>
              </a:ext>
            </a:extLst>
          </p:cNvPr>
          <p:cNvPicPr>
            <a:picLocks noChangeAspect="1"/>
          </p:cNvPicPr>
          <p:nvPr/>
        </p:nvPicPr>
        <p:blipFill>
          <a:blip r:embed="rId4"/>
          <a:stretch>
            <a:fillRect/>
          </a:stretch>
        </p:blipFill>
        <p:spPr>
          <a:xfrm>
            <a:off x="5883605" y="3162411"/>
            <a:ext cx="5219573" cy="3446497"/>
          </a:xfrm>
          <a:prstGeom prst="rect">
            <a:avLst/>
          </a:prstGeom>
        </p:spPr>
      </p:pic>
      <p:sp>
        <p:nvSpPr>
          <p:cNvPr id="4" name="TextBox 3">
            <a:extLst>
              <a:ext uri="{FF2B5EF4-FFF2-40B4-BE49-F238E27FC236}">
                <a16:creationId xmlns:a16="http://schemas.microsoft.com/office/drawing/2014/main" id="{8765764A-C92B-3C01-C828-864DEC92E38C}"/>
              </a:ext>
            </a:extLst>
          </p:cNvPr>
          <p:cNvSpPr txBox="1"/>
          <p:nvPr/>
        </p:nvSpPr>
        <p:spPr>
          <a:xfrm>
            <a:off x="377309" y="1467771"/>
            <a:ext cx="1157805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00">
                <a:ea typeface="+mn-lt"/>
                <a:cs typeface="+mn-lt"/>
              </a:rPr>
              <a:t>An SVM model can classify new text after being given sets of labeled training data for each category. They offer two key advantages over more recent algorithms like neural networks: greater speed and improved performance. </a:t>
            </a:r>
            <a:endParaRPr lang="en-US" sz="2100">
              <a:cs typeface="Calibri"/>
            </a:endParaRPr>
          </a:p>
          <a:p>
            <a:pPr marL="342900" indent="-342900">
              <a:buFont typeface="Arial"/>
              <a:buChar char="•"/>
            </a:pPr>
            <a:r>
              <a:rPr lang="en-US" sz="2100">
                <a:ea typeface="+mn-lt"/>
                <a:cs typeface="+mn-lt"/>
              </a:rPr>
              <a:t>The evaluated model accuracy for the Support Vector model is at 51%</a:t>
            </a:r>
            <a:endParaRPr lang="en-US" sz="2100"/>
          </a:p>
        </p:txBody>
      </p:sp>
      <p:sp>
        <p:nvSpPr>
          <p:cNvPr id="3" name="Slide Number Placeholder 2">
            <a:extLst>
              <a:ext uri="{FF2B5EF4-FFF2-40B4-BE49-F238E27FC236}">
                <a16:creationId xmlns:a16="http://schemas.microsoft.com/office/drawing/2014/main" id="{16375B07-5830-E43A-51D3-F7539236F71E}"/>
              </a:ext>
            </a:extLst>
          </p:cNvPr>
          <p:cNvSpPr>
            <a:spLocks noGrp="1"/>
          </p:cNvSpPr>
          <p:nvPr>
            <p:ph type="sldNum" sz="quarter" idx="12"/>
          </p:nvPr>
        </p:nvSpPr>
        <p:spPr/>
        <p:txBody>
          <a:bodyPr/>
          <a:lstStyle/>
          <a:p>
            <a:fld id="{69E57DC2-970A-4B3E-BB1C-7A09969E49DF}" type="slidenum">
              <a:rPr lang="en-US" smtClean="0"/>
              <a:t>22</a:t>
            </a:fld>
            <a:endParaRPr lang="en-US"/>
          </a:p>
        </p:txBody>
      </p:sp>
    </p:spTree>
    <p:extLst>
      <p:ext uri="{BB962C8B-B14F-4D97-AF65-F5344CB8AC3E}">
        <p14:creationId xmlns:p14="http://schemas.microsoft.com/office/powerpoint/2010/main" val="670299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780675" y="550103"/>
            <a:ext cx="4756570" cy="718458"/>
          </a:xfrm>
        </p:spPr>
        <p:txBody>
          <a:bodyPr vert="horz" lIns="91440" tIns="45720" rIns="91440" bIns="45720" rtlCol="0" anchor="t">
            <a:normAutofit/>
          </a:bodyPr>
          <a:lstStyle/>
          <a:p>
            <a:r>
              <a:rPr lang="en-US" b="1">
                <a:ea typeface="+mj-lt"/>
                <a:cs typeface="+mj-lt"/>
              </a:rPr>
              <a:t>Gaussian Naive Bayes</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590475" y="1381667"/>
            <a:ext cx="1080674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100">
                <a:ea typeface="+mn-lt"/>
                <a:cs typeface="+mn-lt"/>
              </a:rPr>
              <a:t>The concept of independence in classification refers to the idea that the presence of one value of a feature does not influence the presence of another (unlike independence in probability theory). </a:t>
            </a:r>
          </a:p>
          <a:p>
            <a:pPr marL="342900" indent="-342900">
              <a:buFont typeface="Arial,Sans-Serif"/>
              <a:buChar char="•"/>
            </a:pPr>
            <a:r>
              <a:rPr lang="en-US" sz="2100">
                <a:ea typeface="+mn-lt"/>
                <a:cs typeface="+mn-lt"/>
              </a:rPr>
              <a:t>The evaluated model accuracy for the Gaussian Naive Bayes model is at 52%</a:t>
            </a:r>
            <a:endParaRPr lang="en-US"/>
          </a:p>
        </p:txBody>
      </p:sp>
      <p:pic>
        <p:nvPicPr>
          <p:cNvPr id="5" name="Picture 4">
            <a:extLst>
              <a:ext uri="{FF2B5EF4-FFF2-40B4-BE49-F238E27FC236}">
                <a16:creationId xmlns:a16="http://schemas.microsoft.com/office/drawing/2014/main" id="{8A93FDF9-3AEF-3E4D-FC8C-442894E73A61}"/>
              </a:ext>
            </a:extLst>
          </p:cNvPr>
          <p:cNvPicPr>
            <a:picLocks noChangeAspect="1"/>
          </p:cNvPicPr>
          <p:nvPr/>
        </p:nvPicPr>
        <p:blipFill>
          <a:blip r:embed="rId3"/>
          <a:stretch>
            <a:fillRect/>
          </a:stretch>
        </p:blipFill>
        <p:spPr>
          <a:xfrm>
            <a:off x="787324" y="3039486"/>
            <a:ext cx="5058950" cy="3568858"/>
          </a:xfrm>
          <a:prstGeom prst="rect">
            <a:avLst/>
          </a:prstGeom>
        </p:spPr>
      </p:pic>
      <p:pic>
        <p:nvPicPr>
          <p:cNvPr id="8" name="Picture 7">
            <a:extLst>
              <a:ext uri="{FF2B5EF4-FFF2-40B4-BE49-F238E27FC236}">
                <a16:creationId xmlns:a16="http://schemas.microsoft.com/office/drawing/2014/main" id="{E2D6F483-0BF0-BE8E-0C1E-D2C8D521C9AC}"/>
              </a:ext>
            </a:extLst>
          </p:cNvPr>
          <p:cNvPicPr>
            <a:picLocks noChangeAspect="1"/>
          </p:cNvPicPr>
          <p:nvPr/>
        </p:nvPicPr>
        <p:blipFill>
          <a:blip r:embed="rId4"/>
          <a:stretch>
            <a:fillRect/>
          </a:stretch>
        </p:blipFill>
        <p:spPr>
          <a:xfrm>
            <a:off x="5990234" y="3037762"/>
            <a:ext cx="5052535" cy="3568858"/>
          </a:xfrm>
          <a:prstGeom prst="rect">
            <a:avLst/>
          </a:prstGeom>
        </p:spPr>
      </p:pic>
      <p:sp>
        <p:nvSpPr>
          <p:cNvPr id="3" name="Slide Number Placeholder 2">
            <a:extLst>
              <a:ext uri="{FF2B5EF4-FFF2-40B4-BE49-F238E27FC236}">
                <a16:creationId xmlns:a16="http://schemas.microsoft.com/office/drawing/2014/main" id="{C0885A1D-257B-79CF-2FC0-B919EEE95B7F}"/>
              </a:ext>
            </a:extLst>
          </p:cNvPr>
          <p:cNvSpPr>
            <a:spLocks noGrp="1"/>
          </p:cNvSpPr>
          <p:nvPr>
            <p:ph type="sldNum" sz="quarter" idx="12"/>
          </p:nvPr>
        </p:nvSpPr>
        <p:spPr/>
        <p:txBody>
          <a:bodyPr/>
          <a:lstStyle/>
          <a:p>
            <a:fld id="{69E57DC2-970A-4B3E-BB1C-7A09969E49DF}" type="slidenum">
              <a:rPr lang="en-US" smtClean="0"/>
              <a:t>23</a:t>
            </a:fld>
            <a:endParaRPr lang="en-US"/>
          </a:p>
        </p:txBody>
      </p:sp>
    </p:spTree>
    <p:extLst>
      <p:ext uri="{BB962C8B-B14F-4D97-AF65-F5344CB8AC3E}">
        <p14:creationId xmlns:p14="http://schemas.microsoft.com/office/powerpoint/2010/main" val="340770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4962919" y="260590"/>
            <a:ext cx="5163287" cy="1129696"/>
          </a:xfrm>
        </p:spPr>
        <p:txBody>
          <a:bodyPr>
            <a:normAutofit/>
          </a:bodyPr>
          <a:lstStyle/>
          <a:p>
            <a:pPr algn="ctr"/>
            <a:r>
              <a:rPr lang="en-US" b="1"/>
              <a:t>Outline</a:t>
            </a:r>
            <a:endParaRPr lang="ru-RU" b="1">
              <a:cs typeface="Calibri Light" panose="020F0302020204030204"/>
            </a:endParaRPr>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3"/>
          <a:srcRect l="4380" r="11798" b="3"/>
          <a:stretch/>
        </p:blipFill>
        <p:spPr>
          <a:xfrm>
            <a:off x="20" y="1"/>
            <a:ext cx="4635988" cy="3429000"/>
          </a:xfrm>
          <a:prstGeom prst="rect">
            <a:avLst/>
          </a:prstGeom>
        </p:spPr>
      </p:pic>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4"/>
          <a:srcRect l="18698" r="208" b="3"/>
          <a:stretch/>
        </p:blipFill>
        <p:spPr>
          <a:xfrm>
            <a:off x="20" y="3429001"/>
            <a:ext cx="4635988" cy="3429974"/>
          </a:xfrm>
          <a:prstGeom prst="rect">
            <a:avLst/>
          </a:prstGeom>
        </p:spPr>
      </p:pic>
      <p:cxnSp>
        <p:nvCxnSpPr>
          <p:cNvPr id="348" name="Straight Connector 347">
            <a:extLst>
              <a:ext uri="{FF2B5EF4-FFF2-40B4-BE49-F238E27FC236}">
                <a16:creationId xmlns:a16="http://schemas.microsoft.com/office/drawing/2014/main" id="{B4E57998-7D20-4BE8-9019-4A4122CE3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3429000"/>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50" name="Straight Connector 349">
            <a:extLst>
              <a:ext uri="{FF2B5EF4-FFF2-40B4-BE49-F238E27FC236}">
                <a16:creationId xmlns:a16="http://schemas.microsoft.com/office/drawing/2014/main" id="{1EC01BF1-FEAA-4AF6-96A5-24556C1F6B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343" name="Content Placeholder 8">
            <a:extLst>
              <a:ext uri="{FF2B5EF4-FFF2-40B4-BE49-F238E27FC236}">
                <a16:creationId xmlns:a16="http://schemas.microsoft.com/office/drawing/2014/main" id="{9E878D52-692D-387B-88F8-B495B0A2F9A5}"/>
              </a:ext>
            </a:extLst>
          </p:cNvPr>
          <p:cNvGraphicFramePr>
            <a:graphicFrameLocks noGrp="1"/>
          </p:cNvGraphicFramePr>
          <p:nvPr>
            <p:ph idx="1"/>
            <p:extLst>
              <p:ext uri="{D42A27DB-BD31-4B8C-83A1-F6EECF244321}">
                <p14:modId xmlns:p14="http://schemas.microsoft.com/office/powerpoint/2010/main" val="3960448925"/>
              </p:ext>
            </p:extLst>
          </p:nvPr>
        </p:nvGraphicFramePr>
        <p:xfrm>
          <a:off x="5698024" y="1756771"/>
          <a:ext cx="3765650" cy="42807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Slide Number Placeholder 2">
            <a:extLst>
              <a:ext uri="{FF2B5EF4-FFF2-40B4-BE49-F238E27FC236}">
                <a16:creationId xmlns:a16="http://schemas.microsoft.com/office/drawing/2014/main" id="{AC207B0D-1C8C-3405-5A46-03CEDD512B6B}"/>
              </a:ext>
            </a:extLst>
          </p:cNvPr>
          <p:cNvSpPr>
            <a:spLocks noGrp="1"/>
          </p:cNvSpPr>
          <p:nvPr>
            <p:ph type="sldNum" sz="quarter" idx="12"/>
          </p:nvPr>
        </p:nvSpPr>
        <p:spPr>
          <a:xfrm>
            <a:off x="11640813" y="6480175"/>
            <a:ext cx="551167" cy="377825"/>
          </a:xfrm>
        </p:spPr>
        <p:txBody>
          <a:bodyPr/>
          <a:lstStyle/>
          <a:p>
            <a:fld id="{69E57DC2-970A-4B3E-BB1C-7A09969E49DF}" type="slidenum">
              <a:rPr lang="en-US" smtClean="0"/>
              <a:t>3</a:t>
            </a:fld>
            <a:endParaRPr lang="en-US"/>
          </a:p>
        </p:txBody>
      </p:sp>
    </p:spTree>
    <p:extLst>
      <p:ext uri="{BB962C8B-B14F-4D97-AF65-F5344CB8AC3E}">
        <p14:creationId xmlns:p14="http://schemas.microsoft.com/office/powerpoint/2010/main" val="291382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18331" y="288080"/>
            <a:ext cx="6131596" cy="1035579"/>
          </a:xfrm>
        </p:spPr>
        <p:txBody>
          <a:bodyPr>
            <a:normAutofit/>
          </a:bodyPr>
          <a:lstStyle/>
          <a:p>
            <a:r>
              <a:rPr lang="en-US" b="1"/>
              <a:t>Problem statement</a:t>
            </a:r>
          </a:p>
        </p:txBody>
      </p:sp>
      <p:sp>
        <p:nvSpPr>
          <p:cNvPr id="4" name="Content Placeholder 3">
            <a:extLst>
              <a:ext uri="{FF2B5EF4-FFF2-40B4-BE49-F238E27FC236}">
                <a16:creationId xmlns:a16="http://schemas.microsoft.com/office/drawing/2014/main" id="{7B3B369F-4243-FF8D-5DA4-229AD354876B}"/>
              </a:ext>
            </a:extLst>
          </p:cNvPr>
          <p:cNvSpPr>
            <a:spLocks noGrp="1"/>
          </p:cNvSpPr>
          <p:nvPr>
            <p:ph idx="1"/>
          </p:nvPr>
        </p:nvSpPr>
        <p:spPr>
          <a:xfrm>
            <a:off x="618331" y="1443797"/>
            <a:ext cx="6620426" cy="761642"/>
          </a:xfrm>
        </p:spPr>
        <p:txBody>
          <a:bodyPr>
            <a:normAutofit/>
          </a:bodyPr>
          <a:lstStyle/>
          <a:p>
            <a:pPr marL="0" indent="0">
              <a:lnSpc>
                <a:spcPct val="90000"/>
              </a:lnSpc>
              <a:buClr>
                <a:srgbClr val="FFFFFF"/>
              </a:buClr>
              <a:buNone/>
            </a:pPr>
            <a:r>
              <a:rPr lang="en-US"/>
              <a:t>“Classification of Home Network Users to Improve User Experience”</a:t>
            </a:r>
            <a:endParaRPr lang="en-US">
              <a:cs typeface="Calibri"/>
            </a:endParaRPr>
          </a:p>
        </p:txBody>
      </p:sp>
      <p:pic>
        <p:nvPicPr>
          <p:cNvPr id="5" name="Picture 5" descr="Diagram&#10;&#10;Description automatically generated">
            <a:extLst>
              <a:ext uri="{FF2B5EF4-FFF2-40B4-BE49-F238E27FC236}">
                <a16:creationId xmlns:a16="http://schemas.microsoft.com/office/drawing/2014/main" id="{BD5A95C4-68FC-E7F4-46B1-F7208EFB3B94}"/>
              </a:ext>
            </a:extLst>
          </p:cNvPr>
          <p:cNvPicPr>
            <a:picLocks noChangeAspect="1"/>
          </p:cNvPicPr>
          <p:nvPr/>
        </p:nvPicPr>
        <p:blipFill>
          <a:blip r:embed="rId4"/>
          <a:stretch>
            <a:fillRect/>
          </a:stretch>
        </p:blipFill>
        <p:spPr>
          <a:xfrm>
            <a:off x="618331" y="2211301"/>
            <a:ext cx="6262751" cy="171708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3">
            <a:extLst>
              <a:ext uri="{FF2B5EF4-FFF2-40B4-BE49-F238E27FC236}">
                <a16:creationId xmlns:a16="http://schemas.microsoft.com/office/drawing/2014/main" id="{B34557E3-8430-A3CA-162C-58637E84BA04}"/>
              </a:ext>
            </a:extLst>
          </p:cNvPr>
          <p:cNvSpPr txBox="1">
            <a:spLocks/>
          </p:cNvSpPr>
          <p:nvPr/>
        </p:nvSpPr>
        <p:spPr>
          <a:xfrm>
            <a:off x="618331" y="4294328"/>
            <a:ext cx="11398078" cy="213207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90000"/>
              </a:lnSpc>
              <a:buClr>
                <a:srgbClr val="FFFFFF"/>
              </a:buClr>
            </a:pPr>
            <a:r>
              <a:rPr lang="en-US">
                <a:ea typeface="+mn-lt"/>
                <a:cs typeface="+mn-lt"/>
              </a:rPr>
              <a:t>DPI probe divides the broadband end-to-end network into 2 parts: </a:t>
            </a:r>
          </a:p>
          <a:p>
            <a:pPr lvl="1">
              <a:lnSpc>
                <a:spcPct val="90000"/>
              </a:lnSpc>
              <a:buClr>
                <a:srgbClr val="FFFFFF"/>
              </a:buClr>
              <a:buFont typeface="Wingdings" panose="05000000000000000000" pitchFamily="2" charset="2"/>
              <a:buChar char="§"/>
            </a:pPr>
            <a:r>
              <a:rPr lang="en-US" sz="1800">
                <a:ea typeface="+mn-lt"/>
                <a:cs typeface="+mn-lt"/>
              </a:rPr>
              <a:t>uplink network side.</a:t>
            </a:r>
          </a:p>
          <a:p>
            <a:pPr lvl="1">
              <a:lnSpc>
                <a:spcPct val="90000"/>
              </a:lnSpc>
              <a:buClr>
                <a:srgbClr val="FFFFFF"/>
              </a:buClr>
              <a:buFont typeface="Wingdings" panose="05000000000000000000" pitchFamily="2" charset="2"/>
              <a:buChar char="§"/>
            </a:pPr>
            <a:r>
              <a:rPr lang="en-US" sz="1800">
                <a:ea typeface="+mn-lt"/>
                <a:cs typeface="+mn-lt"/>
              </a:rPr>
              <a:t>downlink network side. </a:t>
            </a:r>
          </a:p>
          <a:p>
            <a:pPr>
              <a:lnSpc>
                <a:spcPct val="90000"/>
              </a:lnSpc>
              <a:buClr>
                <a:srgbClr val="FFFFFF"/>
              </a:buClr>
            </a:pPr>
            <a:r>
              <a:rPr lang="en-US">
                <a:ea typeface="+mn-lt"/>
                <a:cs typeface="+mn-lt"/>
              </a:rPr>
              <a:t>Downlink network side problems account for a large proportion of network problems. </a:t>
            </a:r>
          </a:p>
          <a:p>
            <a:pPr>
              <a:lnSpc>
                <a:spcPct val="90000"/>
              </a:lnSpc>
              <a:buClr>
                <a:srgbClr val="FFFFFF"/>
              </a:buClr>
            </a:pPr>
            <a:r>
              <a:rPr lang="en-US">
                <a:ea typeface="+mn-lt"/>
                <a:cs typeface="+mn-lt"/>
              </a:rPr>
              <a:t>Operators try to detect problems with the network's quality and improve the user’s experience as fast as possible.</a:t>
            </a:r>
          </a:p>
          <a:p>
            <a:pPr marL="0" indent="0">
              <a:lnSpc>
                <a:spcPct val="90000"/>
              </a:lnSpc>
              <a:buClr>
                <a:srgbClr val="FFFFFF"/>
              </a:buClr>
              <a:buFont typeface="Arial"/>
              <a:buNone/>
            </a:pPr>
            <a:endParaRPr lang="en-US" sz="1600">
              <a:cs typeface="Calibri"/>
            </a:endParaRPr>
          </a:p>
        </p:txBody>
      </p:sp>
      <p:sp>
        <p:nvSpPr>
          <p:cNvPr id="6" name="Slide Number Placeholder 5">
            <a:extLst>
              <a:ext uri="{FF2B5EF4-FFF2-40B4-BE49-F238E27FC236}">
                <a16:creationId xmlns:a16="http://schemas.microsoft.com/office/drawing/2014/main" id="{561C13EA-75B9-4CEF-1789-242E543C3291}"/>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4</a:t>
            </a:fld>
            <a:endParaRPr lang="en-US"/>
          </a:p>
        </p:txBody>
      </p:sp>
    </p:spTree>
    <p:extLst>
      <p:ext uri="{BB962C8B-B14F-4D97-AF65-F5344CB8AC3E}">
        <p14:creationId xmlns:p14="http://schemas.microsoft.com/office/powerpoint/2010/main" val="131223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897069" y="634181"/>
            <a:ext cx="1435510" cy="491613"/>
          </a:xfrm>
        </p:spPr>
        <p:txBody>
          <a:bodyPr vert="horz" lIns="91440" tIns="45720" rIns="91440" bIns="45720" rtlCol="0" anchor="ctr">
            <a:noAutofit/>
          </a:bodyPr>
          <a:lstStyle/>
          <a:p>
            <a:r>
              <a:rPr lang="en-US" b="1"/>
              <a:t>DATA</a:t>
            </a:r>
          </a:p>
        </p:txBody>
      </p:sp>
      <p:sp>
        <p:nvSpPr>
          <p:cNvPr id="3" name="TextBox 2">
            <a:extLst>
              <a:ext uri="{FF2B5EF4-FFF2-40B4-BE49-F238E27FC236}">
                <a16:creationId xmlns:a16="http://schemas.microsoft.com/office/drawing/2014/main" id="{9F26032D-6798-6E14-8044-2B4F27580D29}"/>
              </a:ext>
            </a:extLst>
          </p:cNvPr>
          <p:cNvSpPr txBox="1"/>
          <p:nvPr/>
        </p:nvSpPr>
        <p:spPr>
          <a:xfrm>
            <a:off x="1374530" y="1125794"/>
            <a:ext cx="9167113" cy="524059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gn="just">
              <a:lnSpc>
                <a:spcPct val="90000"/>
              </a:lnSpc>
              <a:spcAft>
                <a:spcPts val="1000"/>
              </a:spcAft>
              <a:buClr>
                <a:schemeClr val="tx1"/>
              </a:buClr>
              <a:buSzPct val="100000"/>
            </a:pPr>
            <a:r>
              <a:rPr lang="en-US"/>
              <a:t>Users:</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150 total users, each having a good experience and bad experience </a:t>
            </a:r>
            <a:r>
              <a:rPr lang="en-US" err="1"/>
              <a:t>csvs</a:t>
            </a:r>
            <a:r>
              <a:rPr lang="en-US"/>
              <a:t> as train data</a:t>
            </a:r>
            <a:endParaRPr lang="en-US">
              <a:cs typeface="Calibri"/>
            </a:endParaRPr>
          </a:p>
          <a:p>
            <a:pPr marL="800100" lvl="1" indent="-342900" algn="just">
              <a:lnSpc>
                <a:spcPct val="90000"/>
              </a:lnSpc>
              <a:spcAft>
                <a:spcPts val="1000"/>
              </a:spcAft>
              <a:buClr>
                <a:srgbClr val="FFFFFF"/>
              </a:buClr>
              <a:buSzPct val="100000"/>
              <a:buFont typeface="Arial"/>
              <a:buChar char="•"/>
            </a:pPr>
            <a:r>
              <a:rPr lang="en-US">
                <a:cs typeface="Calibri"/>
              </a:rPr>
              <a:t>50 users, each having a good experience and bad experience </a:t>
            </a:r>
            <a:r>
              <a:rPr lang="en-US" err="1">
                <a:cs typeface="Calibri"/>
              </a:rPr>
              <a:t>csvs</a:t>
            </a:r>
            <a:r>
              <a:rPr lang="en-US">
                <a:cs typeface="Calibri"/>
              </a:rPr>
              <a:t> as validation data </a:t>
            </a:r>
            <a:endParaRPr lang="en-US"/>
          </a:p>
          <a:p>
            <a:pPr marL="800100" lvl="1" indent="-342900" algn="just">
              <a:lnSpc>
                <a:spcPct val="90000"/>
              </a:lnSpc>
              <a:spcAft>
                <a:spcPts val="1000"/>
              </a:spcAft>
              <a:buClr>
                <a:srgbClr val="FFFFFF"/>
              </a:buClr>
              <a:buSzPct val="100000"/>
              <a:buFont typeface="Arial,Sans-Serif"/>
              <a:buChar char="•"/>
            </a:pPr>
            <a:r>
              <a:rPr lang="en-US">
                <a:ea typeface="+mn-lt"/>
                <a:cs typeface="+mn-lt"/>
              </a:rPr>
              <a:t>50 users</a:t>
            </a:r>
            <a:r>
              <a:rPr lang="en-US">
                <a:cs typeface="Calibri"/>
              </a:rPr>
              <a:t>, each having a good experience and bad experience </a:t>
            </a:r>
            <a:r>
              <a:rPr lang="en-US" err="1">
                <a:cs typeface="Calibri"/>
              </a:rPr>
              <a:t>csvs</a:t>
            </a:r>
            <a:r>
              <a:rPr lang="en-US">
                <a:cs typeface="Calibri"/>
              </a:rPr>
              <a:t> as test data</a:t>
            </a:r>
            <a:r>
              <a:rPr lang="en-US">
                <a:ea typeface="+mn-lt"/>
                <a:cs typeface="+mn-lt"/>
              </a:rPr>
              <a:t> </a:t>
            </a:r>
          </a:p>
          <a:p>
            <a:pPr marL="800100" lvl="1" indent="-342900" algn="just">
              <a:lnSpc>
                <a:spcPct val="90000"/>
              </a:lnSpc>
              <a:spcAft>
                <a:spcPts val="1000"/>
              </a:spcAft>
              <a:buClr>
                <a:srgbClr val="FFFFFF"/>
              </a:buClr>
              <a:buSzPct val="100000"/>
              <a:buFont typeface="Arial"/>
              <a:buChar char="•"/>
            </a:pPr>
            <a:endParaRPr lang="en-US">
              <a:cs typeface="Calibri"/>
            </a:endParaRPr>
          </a:p>
          <a:p>
            <a:pPr lvl="1" algn="just">
              <a:lnSpc>
                <a:spcPct val="90000"/>
              </a:lnSpc>
              <a:spcAft>
                <a:spcPts val="1000"/>
              </a:spcAft>
              <a:buClr>
                <a:srgbClr val="FFFFFF"/>
              </a:buClr>
              <a:buSzPct val="100000"/>
            </a:pPr>
            <a:endParaRPr lang="en-US">
              <a:cs typeface="Calibri"/>
            </a:endParaRPr>
          </a:p>
          <a:p>
            <a:pPr algn="just">
              <a:lnSpc>
                <a:spcPct val="90000"/>
              </a:lnSpc>
              <a:spcAft>
                <a:spcPts val="1000"/>
              </a:spcAft>
              <a:buClr>
                <a:schemeClr val="tx1"/>
              </a:buClr>
              <a:buSzPct val="100000"/>
            </a:pPr>
            <a:r>
              <a:rPr lang="en-US">
                <a:cs typeface="Calibri"/>
              </a:rPr>
              <a:t>Indicators:</a:t>
            </a:r>
          </a:p>
          <a:p>
            <a:pPr marL="800100" lvl="1" indent="-342900" algn="just">
              <a:lnSpc>
                <a:spcPct val="90000"/>
              </a:lnSpc>
              <a:spcAft>
                <a:spcPts val="1000"/>
              </a:spcAft>
              <a:buClr>
                <a:schemeClr val="tx1"/>
              </a:buClr>
              <a:buSzPct val="100000"/>
              <a:buFont typeface="Arial"/>
              <a:buChar char="•"/>
            </a:pPr>
            <a:r>
              <a:rPr lang="en-US"/>
              <a:t>Indicator 1 - Time interval between syn ack packet &amp; ack packet in 3-way handshake.</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2 - Time interval between syn ack packet &amp; ack packet in 2</a:t>
            </a:r>
            <a:r>
              <a:rPr lang="en-US" baseline="30000"/>
              <a:t>nd</a:t>
            </a:r>
            <a:r>
              <a:rPr lang="en-US"/>
              <a:t> step. </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3 - Time interval between ack packet &amp; 1</a:t>
            </a:r>
            <a:r>
              <a:rPr lang="en-US" baseline="30000"/>
              <a:t>st </a:t>
            </a:r>
            <a:r>
              <a:rPr lang="en-US"/>
              <a:t>payload packet in 3-way handshake. </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4 - Response delay of 1</a:t>
            </a:r>
            <a:r>
              <a:rPr lang="en-US" baseline="30000"/>
              <a:t>st</a:t>
            </a:r>
            <a:r>
              <a:rPr lang="en-US"/>
              <a:t> packet with payload after the establishment of TCP for multiple flows in the session. </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5 - Actual delay of transmission from the DPI position to the user terminal. </a:t>
            </a:r>
            <a:endParaRPr lang="en-US">
              <a:cs typeface="Calibri"/>
            </a:endParaRPr>
          </a:p>
          <a:p>
            <a:pPr marL="800100" lvl="1" indent="-342900" algn="just">
              <a:lnSpc>
                <a:spcPct val="90000"/>
              </a:lnSpc>
              <a:spcAft>
                <a:spcPts val="1000"/>
              </a:spcAft>
              <a:buClr>
                <a:schemeClr val="tx1"/>
              </a:buClr>
              <a:buSzPct val="100000"/>
              <a:buFont typeface="Arial"/>
              <a:buChar char="•"/>
            </a:pPr>
            <a:r>
              <a:rPr lang="en-US"/>
              <a:t>Indicator 6 - Transmission delay from the DPI position to the website. </a:t>
            </a:r>
            <a:endParaRPr lang="en-US">
              <a:cs typeface="Calibri"/>
            </a:endParaRPr>
          </a:p>
          <a:p>
            <a:pPr marL="800100" lvl="1" indent="-342900" algn="just">
              <a:lnSpc>
                <a:spcPct val="90000"/>
              </a:lnSpc>
              <a:spcAft>
                <a:spcPts val="1000"/>
              </a:spcAft>
              <a:buClr>
                <a:srgbClr val="FFFFFF"/>
              </a:buClr>
              <a:buSzPct val="100000"/>
              <a:buFont typeface="Arial"/>
              <a:buChar char="•"/>
            </a:pPr>
            <a:r>
              <a:rPr lang="en-US"/>
              <a:t>Indicator 7 - Percentage of downlink retransmitted packets in the current session. </a:t>
            </a:r>
            <a:endParaRPr lang="en-US">
              <a:cs typeface="Calibri"/>
            </a:endParaRPr>
          </a:p>
          <a:p>
            <a:pPr marL="800100" lvl="1" indent="-342900" algn="just">
              <a:lnSpc>
                <a:spcPct val="90000"/>
              </a:lnSpc>
              <a:spcAft>
                <a:spcPts val="1000"/>
              </a:spcAft>
              <a:buClr>
                <a:srgbClr val="FFFFFF"/>
              </a:buClr>
              <a:buSzPct val="100000"/>
              <a:buFont typeface="Arial"/>
              <a:buChar char="•"/>
            </a:pPr>
            <a:r>
              <a:rPr lang="en-US"/>
              <a:t>Indicator 8 - Percentage of upstream retransmission packets of the current session.</a:t>
            </a:r>
            <a:endParaRPr lang="en-US">
              <a:cs typeface="Calibri"/>
            </a:endParaRPr>
          </a:p>
        </p:txBody>
      </p:sp>
      <p:sp>
        <p:nvSpPr>
          <p:cNvPr id="4" name="Slide Number Placeholder 3">
            <a:extLst>
              <a:ext uri="{FF2B5EF4-FFF2-40B4-BE49-F238E27FC236}">
                <a16:creationId xmlns:a16="http://schemas.microsoft.com/office/drawing/2014/main" id="{90C57E3E-8D34-612D-94C4-155D0FB91B94}"/>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5</a:t>
            </a:fld>
            <a:endParaRPr lang="en-US"/>
          </a:p>
        </p:txBody>
      </p:sp>
    </p:spTree>
    <p:extLst>
      <p:ext uri="{BB962C8B-B14F-4D97-AF65-F5344CB8AC3E}">
        <p14:creationId xmlns:p14="http://schemas.microsoft.com/office/powerpoint/2010/main" val="1429390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284518" y="419448"/>
            <a:ext cx="5660751" cy="1427298"/>
          </a:xfrm>
        </p:spPr>
        <p:txBody>
          <a:bodyPr>
            <a:normAutofit/>
          </a:bodyPr>
          <a:lstStyle/>
          <a:p>
            <a:r>
              <a:rPr lang="en-US" b="1">
                <a:ea typeface="+mj-lt"/>
                <a:cs typeface="+mj-lt"/>
              </a:rPr>
              <a:t>Outlier Detection </a:t>
            </a:r>
            <a:r>
              <a:rPr lang="en-US" b="1"/>
              <a:t> </a:t>
            </a:r>
          </a:p>
        </p:txBody>
      </p:sp>
      <p:sp>
        <p:nvSpPr>
          <p:cNvPr id="4" name="Content Placeholder 3">
            <a:extLst>
              <a:ext uri="{FF2B5EF4-FFF2-40B4-BE49-F238E27FC236}">
                <a16:creationId xmlns:a16="http://schemas.microsoft.com/office/drawing/2014/main" id="{7B3B369F-4243-FF8D-5DA4-229AD354876B}"/>
              </a:ext>
            </a:extLst>
          </p:cNvPr>
          <p:cNvSpPr>
            <a:spLocks noGrp="1"/>
          </p:cNvSpPr>
          <p:nvPr>
            <p:ph idx="1"/>
          </p:nvPr>
        </p:nvSpPr>
        <p:spPr>
          <a:xfrm>
            <a:off x="217182" y="2407838"/>
            <a:ext cx="11824218" cy="4326193"/>
          </a:xfrm>
        </p:spPr>
        <p:txBody>
          <a:bodyPr>
            <a:normAutofit/>
          </a:bodyPr>
          <a:lstStyle/>
          <a:p>
            <a:pPr marL="0" indent="0">
              <a:lnSpc>
                <a:spcPct val="90000"/>
              </a:lnSpc>
              <a:buClr>
                <a:srgbClr val="FFFFFF"/>
              </a:buClr>
              <a:buNone/>
            </a:pPr>
            <a:r>
              <a:rPr lang="en-US" b="1">
                <a:cs typeface="Calibri"/>
              </a:rPr>
              <a:t>IQR Method:</a:t>
            </a:r>
            <a:endParaRPr lang="en-US">
              <a:cs typeface="Calibri"/>
            </a:endParaRPr>
          </a:p>
          <a:p>
            <a:pPr marL="342900" indent="-342900">
              <a:lnSpc>
                <a:spcPct val="90000"/>
              </a:lnSpc>
              <a:buClr>
                <a:srgbClr val="FFFFFF"/>
              </a:buClr>
            </a:pPr>
            <a:r>
              <a:rPr lang="en-US">
                <a:cs typeface="Calibri"/>
              </a:rPr>
              <a:t>Used IQR method to detect and remove extreme values.  </a:t>
            </a:r>
            <a:endParaRPr lang="en-US"/>
          </a:p>
          <a:p>
            <a:pPr marL="342900" indent="-342900">
              <a:lnSpc>
                <a:spcPct val="90000"/>
              </a:lnSpc>
              <a:buClr>
                <a:srgbClr val="FFFFFF"/>
              </a:buClr>
            </a:pPr>
            <a:r>
              <a:rPr lang="en-US">
                <a:cs typeface="Calibri"/>
              </a:rPr>
              <a:t>Rather than 25th and 75th percentile, we used 4th and 96th percentile.</a:t>
            </a:r>
          </a:p>
          <a:p>
            <a:pPr marL="342900" indent="-342900">
              <a:lnSpc>
                <a:spcPct val="90000"/>
              </a:lnSpc>
              <a:buClr>
                <a:srgbClr val="FFFFFF"/>
              </a:buClr>
            </a:pPr>
            <a:r>
              <a:rPr lang="en-US">
                <a:cs typeface="Calibri"/>
              </a:rPr>
              <a:t> 4</a:t>
            </a:r>
            <a:r>
              <a:rPr lang="en-US" baseline="30000">
                <a:cs typeface="Calibri"/>
              </a:rPr>
              <a:t>th</a:t>
            </a:r>
            <a:r>
              <a:rPr lang="en-US">
                <a:cs typeface="Calibri"/>
              </a:rPr>
              <a:t> percentile, which means 4% of the data lies between the minimum and Q1. </a:t>
            </a:r>
          </a:p>
          <a:p>
            <a:pPr marL="342900" indent="-342900">
              <a:lnSpc>
                <a:spcPct val="90000"/>
              </a:lnSpc>
              <a:buClr>
                <a:srgbClr val="FFFFFF"/>
              </a:buClr>
            </a:pPr>
            <a:r>
              <a:rPr lang="en-US">
                <a:cs typeface="Calibri"/>
              </a:rPr>
              <a:t> 96</a:t>
            </a:r>
            <a:r>
              <a:rPr lang="en-US" baseline="30000">
                <a:cs typeface="Calibri"/>
              </a:rPr>
              <a:t>th</a:t>
            </a:r>
            <a:r>
              <a:rPr lang="en-US">
                <a:cs typeface="Calibri"/>
              </a:rPr>
              <a:t> percentile, representing 96%  of the data between minimum and Q3. </a:t>
            </a:r>
          </a:p>
          <a:p>
            <a:pPr marL="0" indent="0">
              <a:lnSpc>
                <a:spcPct val="90000"/>
              </a:lnSpc>
              <a:buClr>
                <a:srgbClr val="FFFFFF"/>
              </a:buClr>
              <a:buNone/>
            </a:pPr>
            <a:endParaRPr lang="en-US">
              <a:ea typeface="+mn-lt"/>
              <a:cs typeface="+mn-lt"/>
            </a:endParaRPr>
          </a:p>
          <a:p>
            <a:pPr marL="0" indent="0">
              <a:lnSpc>
                <a:spcPct val="90000"/>
              </a:lnSpc>
              <a:buNone/>
            </a:pPr>
            <a:endParaRPr lang="en-US">
              <a:cs typeface="Calibri"/>
            </a:endParaRPr>
          </a:p>
          <a:p>
            <a:pPr marL="0" indent="0">
              <a:lnSpc>
                <a:spcPct val="90000"/>
              </a:lnSpc>
              <a:buClr>
                <a:srgbClr val="FFFFFF"/>
              </a:buClr>
              <a:buNone/>
            </a:pPr>
            <a:endParaRPr lang="en-US" sz="1600">
              <a:cs typeface="Calibri"/>
            </a:endParaRPr>
          </a:p>
        </p:txBody>
      </p:sp>
      <p:sp>
        <p:nvSpPr>
          <p:cNvPr id="5" name="Slide Number Placeholder 4">
            <a:extLst>
              <a:ext uri="{FF2B5EF4-FFF2-40B4-BE49-F238E27FC236}">
                <a16:creationId xmlns:a16="http://schemas.microsoft.com/office/drawing/2014/main" id="{132CC6FA-BF6D-094A-0B0B-DF95360D081F}"/>
              </a:ext>
            </a:extLst>
          </p:cNvPr>
          <p:cNvSpPr>
            <a:spLocks noGrp="1"/>
          </p:cNvSpPr>
          <p:nvPr>
            <p:ph type="sldNum" sz="quarter" idx="12"/>
          </p:nvPr>
        </p:nvSpPr>
        <p:spPr>
          <a:xfrm>
            <a:off x="11640833" y="6452394"/>
            <a:ext cx="551167" cy="377825"/>
          </a:xfrm>
        </p:spPr>
        <p:txBody>
          <a:bodyPr/>
          <a:lstStyle/>
          <a:p>
            <a:fld id="{69E57DC2-970A-4B3E-BB1C-7A09969E49DF}" type="slidenum">
              <a:rPr lang="en-US" smtClean="0"/>
              <a:t>6</a:t>
            </a:fld>
            <a:endParaRPr lang="en-US"/>
          </a:p>
        </p:txBody>
      </p:sp>
    </p:spTree>
    <p:extLst>
      <p:ext uri="{BB962C8B-B14F-4D97-AF65-F5344CB8AC3E}">
        <p14:creationId xmlns:p14="http://schemas.microsoft.com/office/powerpoint/2010/main" val="1555037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CB33-4040-0503-9B61-73460A549E5F}"/>
              </a:ext>
            </a:extLst>
          </p:cNvPr>
          <p:cNvSpPr>
            <a:spLocks noGrp="1"/>
          </p:cNvSpPr>
          <p:nvPr>
            <p:ph type="title"/>
          </p:nvPr>
        </p:nvSpPr>
        <p:spPr/>
        <p:txBody>
          <a:bodyPr/>
          <a:lstStyle/>
          <a:p>
            <a:r>
              <a:rPr lang="en-US" b="1">
                <a:ea typeface="+mj-lt"/>
                <a:cs typeface="+mj-lt"/>
              </a:rPr>
              <a:t>DATA TRANSFORMATION</a:t>
            </a:r>
            <a:br>
              <a:rPr lang="en-US" b="1">
                <a:ea typeface="+mj-lt"/>
                <a:cs typeface="+mj-lt"/>
              </a:rPr>
            </a:br>
            <a:endParaRPr lang="en-US">
              <a:ea typeface="+mj-lt"/>
              <a:cs typeface="+mj-lt"/>
            </a:endParaRPr>
          </a:p>
          <a:p>
            <a:endParaRPr lang="en-US">
              <a:cs typeface="Calibri Light"/>
            </a:endParaRPr>
          </a:p>
        </p:txBody>
      </p:sp>
      <p:sp>
        <p:nvSpPr>
          <p:cNvPr id="3" name="Content Placeholder 2">
            <a:extLst>
              <a:ext uri="{FF2B5EF4-FFF2-40B4-BE49-F238E27FC236}">
                <a16:creationId xmlns:a16="http://schemas.microsoft.com/office/drawing/2014/main" id="{F4ED13FE-43AE-13CE-4A28-78F2435B66EB}"/>
              </a:ext>
            </a:extLst>
          </p:cNvPr>
          <p:cNvSpPr>
            <a:spLocks noGrp="1"/>
          </p:cNvSpPr>
          <p:nvPr>
            <p:ph idx="1"/>
          </p:nvPr>
        </p:nvSpPr>
        <p:spPr>
          <a:xfrm>
            <a:off x="685801" y="2213954"/>
            <a:ext cx="10131425" cy="3649133"/>
          </a:xfrm>
        </p:spPr>
        <p:txBody>
          <a:bodyPr>
            <a:normAutofit fontScale="92500"/>
          </a:bodyPr>
          <a:lstStyle/>
          <a:p>
            <a:pPr marL="0" indent="0">
              <a:lnSpc>
                <a:spcPct val="90000"/>
              </a:lnSpc>
              <a:buNone/>
            </a:pPr>
            <a:r>
              <a:rPr lang="en-US">
                <a:cs typeface="Calibri"/>
              </a:rPr>
              <a:t>Data </a:t>
            </a:r>
          </a:p>
          <a:p>
            <a:pPr>
              <a:lnSpc>
                <a:spcPct val="90000"/>
              </a:lnSpc>
              <a:buClr>
                <a:srgbClr val="FFFFFF"/>
              </a:buClr>
            </a:pPr>
            <a:r>
              <a:rPr lang="en-US">
                <a:cs typeface="Calibri"/>
              </a:rPr>
              <a:t>Aggregated each user's data into one single record for each user by different fashions.</a:t>
            </a:r>
          </a:p>
          <a:p>
            <a:pPr>
              <a:lnSpc>
                <a:spcPct val="90000"/>
              </a:lnSpc>
            </a:pPr>
            <a:r>
              <a:rPr lang="en-US">
                <a:cs typeface="Calibri"/>
              </a:rPr>
              <a:t>Flagged each record for good and bad experience based off aggregation.</a:t>
            </a:r>
          </a:p>
          <a:p>
            <a:pPr>
              <a:lnSpc>
                <a:spcPct val="90000"/>
              </a:lnSpc>
            </a:pPr>
            <a:r>
              <a:rPr lang="en-US">
                <a:cs typeface="Calibri"/>
              </a:rPr>
              <a:t>Ended up with 150 records for good user experience and 150 users for bad user experience in train data.</a:t>
            </a:r>
          </a:p>
          <a:p>
            <a:pPr>
              <a:lnSpc>
                <a:spcPct val="90000"/>
              </a:lnSpc>
            </a:pPr>
            <a:endParaRPr lang="en-US" b="1">
              <a:cs typeface="Calibri"/>
            </a:endParaRPr>
          </a:p>
          <a:p>
            <a:pPr marL="0" indent="0">
              <a:lnSpc>
                <a:spcPct val="90000"/>
              </a:lnSpc>
              <a:buNone/>
            </a:pPr>
            <a:endParaRPr lang="en-US" b="1">
              <a:cs typeface="Calibri"/>
            </a:endParaRPr>
          </a:p>
          <a:p>
            <a:pPr marL="342900" indent="-342900">
              <a:lnSpc>
                <a:spcPct val="90000"/>
              </a:lnSpc>
              <a:buNone/>
            </a:pPr>
            <a:r>
              <a:rPr lang="en-US">
                <a:cs typeface="Calibri"/>
              </a:rPr>
              <a:t>Min/Max Scaling:</a:t>
            </a:r>
          </a:p>
          <a:p>
            <a:pPr marL="342900" indent="-342900">
              <a:lnSpc>
                <a:spcPct val="90000"/>
              </a:lnSpc>
              <a:buClr>
                <a:srgbClr val="FFFFFF"/>
              </a:buClr>
            </a:pPr>
            <a:r>
              <a:rPr lang="en-US">
                <a:ea typeface="+mn-lt"/>
                <a:cs typeface="+mn-lt"/>
              </a:rPr>
              <a:t>Performed min/max scaling. </a:t>
            </a:r>
          </a:p>
          <a:p>
            <a:pPr marL="342900" indent="-342900">
              <a:lnSpc>
                <a:spcPct val="90000"/>
              </a:lnSpc>
              <a:buClr>
                <a:srgbClr val="FFFFFF"/>
              </a:buClr>
            </a:pPr>
            <a:r>
              <a:rPr lang="en-US">
                <a:ea typeface="+mn-lt"/>
                <a:cs typeface="+mn-lt"/>
              </a:rPr>
              <a:t>Resultant values range between 0 and 1. </a:t>
            </a:r>
          </a:p>
          <a:p>
            <a:pPr marL="342900" indent="-342900">
              <a:lnSpc>
                <a:spcPct val="90000"/>
              </a:lnSpc>
              <a:buClr>
                <a:srgbClr val="FFFFFF"/>
              </a:buClr>
            </a:pPr>
            <a:r>
              <a:rPr lang="en-US">
                <a:ea typeface="+mn-lt"/>
                <a:cs typeface="+mn-lt"/>
              </a:rPr>
              <a:t>This reduces the standard deviation to minimize the effect of outliers.</a:t>
            </a:r>
            <a:endParaRPr lang="en-US">
              <a:cs typeface="Calibri" panose="020F0502020204030204"/>
            </a:endParaRPr>
          </a:p>
        </p:txBody>
      </p:sp>
      <p:sp>
        <p:nvSpPr>
          <p:cNvPr id="4" name="Slide Number Placeholder 3">
            <a:extLst>
              <a:ext uri="{FF2B5EF4-FFF2-40B4-BE49-F238E27FC236}">
                <a16:creationId xmlns:a16="http://schemas.microsoft.com/office/drawing/2014/main" id="{FF2AC15C-986B-1FA6-12C6-F13887EA5A23}"/>
              </a:ext>
            </a:extLst>
          </p:cNvPr>
          <p:cNvSpPr>
            <a:spLocks noGrp="1"/>
          </p:cNvSpPr>
          <p:nvPr>
            <p:ph type="sldNum" sz="quarter" idx="12"/>
          </p:nvPr>
        </p:nvSpPr>
        <p:spPr/>
        <p:txBody>
          <a:bodyPr/>
          <a:lstStyle/>
          <a:p>
            <a:fld id="{69E57DC2-970A-4B3E-BB1C-7A09969E49DF}" type="slidenum">
              <a:rPr lang="en-US" smtClean="0"/>
              <a:t>7</a:t>
            </a:fld>
            <a:endParaRPr lang="en-US"/>
          </a:p>
        </p:txBody>
      </p:sp>
    </p:spTree>
    <p:extLst>
      <p:ext uri="{BB962C8B-B14F-4D97-AF65-F5344CB8AC3E}">
        <p14:creationId xmlns:p14="http://schemas.microsoft.com/office/powerpoint/2010/main" val="3791415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97858" y="275639"/>
            <a:ext cx="5986958" cy="718458"/>
          </a:xfrm>
        </p:spPr>
        <p:txBody>
          <a:bodyPr vert="horz" lIns="91440" tIns="45720" rIns="91440" bIns="45720" rtlCol="0" anchor="t">
            <a:normAutofit/>
          </a:bodyPr>
          <a:lstStyle/>
          <a:p>
            <a:r>
              <a:rPr lang="en-US" b="1">
                <a:ea typeface="+mj-lt"/>
                <a:cs typeface="+mj-lt"/>
              </a:rPr>
              <a:t>model evaluation Summary</a:t>
            </a:r>
            <a:endParaRPr lang="en-US"/>
          </a:p>
          <a:p>
            <a:endParaRPr lang="en-US" b="1">
              <a:cs typeface="Calibri Light"/>
            </a:endParaRPr>
          </a:p>
        </p:txBody>
      </p:sp>
      <p:sp>
        <p:nvSpPr>
          <p:cNvPr id="6" name="TextBox 5">
            <a:extLst>
              <a:ext uri="{FF2B5EF4-FFF2-40B4-BE49-F238E27FC236}">
                <a16:creationId xmlns:a16="http://schemas.microsoft.com/office/drawing/2014/main" id="{4ED23C2C-A01F-3AE8-B4BE-BCDDD5CCCC53}"/>
              </a:ext>
            </a:extLst>
          </p:cNvPr>
          <p:cNvSpPr txBox="1"/>
          <p:nvPr/>
        </p:nvSpPr>
        <p:spPr>
          <a:xfrm>
            <a:off x="228234" y="5354539"/>
            <a:ext cx="11742150"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100">
                <a:ea typeface="+mn-lt"/>
                <a:cs typeface="+mn-lt"/>
              </a:rPr>
              <a:t>Logistic Regression leads as the best performing model</a:t>
            </a:r>
          </a:p>
          <a:p>
            <a:pPr marL="285750" indent="-285750">
              <a:buFont typeface="Arial"/>
              <a:buChar char="•"/>
            </a:pPr>
            <a:endParaRPr lang="en-US" sz="2100">
              <a:cs typeface="Calibri" panose="020F0502020204030204"/>
            </a:endParaRPr>
          </a:p>
          <a:p>
            <a:pPr marL="285750" indent="-285750">
              <a:buFont typeface="Arial"/>
              <a:buChar char="•"/>
            </a:pPr>
            <a:r>
              <a:rPr lang="en-US" sz="2100">
                <a:cs typeface="Calibri" panose="020F0502020204030204"/>
              </a:rPr>
              <a:t>The green trend line depicts how the logistic regression model performed for the unseen dataset</a:t>
            </a:r>
          </a:p>
        </p:txBody>
      </p:sp>
      <p:pic>
        <p:nvPicPr>
          <p:cNvPr id="9" name="Picture 8">
            <a:extLst>
              <a:ext uri="{FF2B5EF4-FFF2-40B4-BE49-F238E27FC236}">
                <a16:creationId xmlns:a16="http://schemas.microsoft.com/office/drawing/2014/main" id="{93C42D9C-9137-A348-C294-09ED07F69947}"/>
              </a:ext>
            </a:extLst>
          </p:cNvPr>
          <p:cNvPicPr>
            <a:picLocks noChangeAspect="1"/>
          </p:cNvPicPr>
          <p:nvPr/>
        </p:nvPicPr>
        <p:blipFill>
          <a:blip r:embed="rId3"/>
          <a:stretch>
            <a:fillRect/>
          </a:stretch>
        </p:blipFill>
        <p:spPr>
          <a:xfrm>
            <a:off x="6529615" y="1292544"/>
            <a:ext cx="5585449" cy="3656896"/>
          </a:xfrm>
          <a:prstGeom prst="rect">
            <a:avLst/>
          </a:prstGeom>
        </p:spPr>
      </p:pic>
      <p:pic>
        <p:nvPicPr>
          <p:cNvPr id="4" name="Picture 4" descr="Chart, bar chart&#10;&#10;Description automatically generated">
            <a:extLst>
              <a:ext uri="{FF2B5EF4-FFF2-40B4-BE49-F238E27FC236}">
                <a16:creationId xmlns:a16="http://schemas.microsoft.com/office/drawing/2014/main" id="{53B23E96-0584-E1E0-EA01-85DE4657A701}"/>
              </a:ext>
            </a:extLst>
          </p:cNvPr>
          <p:cNvPicPr>
            <a:picLocks noChangeAspect="1"/>
          </p:cNvPicPr>
          <p:nvPr/>
        </p:nvPicPr>
        <p:blipFill>
          <a:blip r:embed="rId4"/>
          <a:stretch>
            <a:fillRect/>
          </a:stretch>
        </p:blipFill>
        <p:spPr>
          <a:xfrm>
            <a:off x="146144" y="1288261"/>
            <a:ext cx="6278553" cy="3667960"/>
          </a:xfrm>
          <a:prstGeom prst="rect">
            <a:avLst/>
          </a:prstGeom>
        </p:spPr>
      </p:pic>
      <p:sp>
        <p:nvSpPr>
          <p:cNvPr id="3" name="Slide Number Placeholder 2">
            <a:extLst>
              <a:ext uri="{FF2B5EF4-FFF2-40B4-BE49-F238E27FC236}">
                <a16:creationId xmlns:a16="http://schemas.microsoft.com/office/drawing/2014/main" id="{D425A309-303E-24E5-5AF1-7AA9388E2D8D}"/>
              </a:ext>
            </a:extLst>
          </p:cNvPr>
          <p:cNvSpPr>
            <a:spLocks noGrp="1"/>
          </p:cNvSpPr>
          <p:nvPr>
            <p:ph type="sldNum" sz="quarter" idx="12"/>
          </p:nvPr>
        </p:nvSpPr>
        <p:spPr>
          <a:xfrm>
            <a:off x="11620595" y="6480175"/>
            <a:ext cx="551167" cy="377825"/>
          </a:xfrm>
        </p:spPr>
        <p:txBody>
          <a:bodyPr/>
          <a:lstStyle/>
          <a:p>
            <a:fld id="{69E57DC2-970A-4B3E-BB1C-7A09969E49DF}" type="slidenum">
              <a:rPr lang="en-US" smtClean="0"/>
              <a:t>8</a:t>
            </a:fld>
            <a:endParaRPr lang="en-US"/>
          </a:p>
        </p:txBody>
      </p:sp>
    </p:spTree>
    <p:extLst>
      <p:ext uri="{BB962C8B-B14F-4D97-AF65-F5344CB8AC3E}">
        <p14:creationId xmlns:p14="http://schemas.microsoft.com/office/powerpoint/2010/main" val="259741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321284" y="289186"/>
            <a:ext cx="6386048" cy="1057124"/>
          </a:xfrm>
        </p:spPr>
        <p:txBody>
          <a:bodyPr vert="horz" lIns="91440" tIns="45720" rIns="91440" bIns="45720" rtlCol="0" anchor="ctr">
            <a:normAutofit/>
          </a:bodyPr>
          <a:lstStyle/>
          <a:p>
            <a:r>
              <a:rPr lang="en-US" b="1"/>
              <a:t>Indicator Importance</a:t>
            </a:r>
            <a:endParaRPr lang="en-US"/>
          </a:p>
        </p:txBody>
      </p:sp>
      <p:sp>
        <p:nvSpPr>
          <p:cNvPr id="12" name="TextBox 11">
            <a:extLst>
              <a:ext uri="{FF2B5EF4-FFF2-40B4-BE49-F238E27FC236}">
                <a16:creationId xmlns:a16="http://schemas.microsoft.com/office/drawing/2014/main" id="{E7D1976A-5EDD-1431-2D71-CA9114265CE6}"/>
              </a:ext>
            </a:extLst>
          </p:cNvPr>
          <p:cNvSpPr txBox="1"/>
          <p:nvPr/>
        </p:nvSpPr>
        <p:spPr>
          <a:xfrm>
            <a:off x="7329875" y="2751879"/>
            <a:ext cx="4591140" cy="2932085"/>
          </a:xfrm>
          <a:prstGeom prst="rect">
            <a:avLst/>
          </a:prstGeom>
          <a:noFill/>
        </p:spPr>
        <p:txBody>
          <a:bodyPr wrap="square" lIns="91440" tIns="45720" rIns="91440" bIns="45720" anchor="t">
            <a:spAutoFit/>
          </a:bodyPr>
          <a:lstStyle/>
          <a:p>
            <a:pPr marL="342900" indent="-342900">
              <a:lnSpc>
                <a:spcPct val="90000"/>
              </a:lnSpc>
              <a:spcBef>
                <a:spcPts val="1000"/>
              </a:spcBef>
              <a:buFont typeface="Arial"/>
              <a:buChar char="•"/>
              <a:defRPr/>
            </a:pPr>
            <a:r>
              <a:rPr lang="en-US" sz="2100">
                <a:solidFill>
                  <a:schemeClr val="tx1">
                    <a:lumMod val="95000"/>
                  </a:schemeClr>
                </a:solidFill>
                <a:cs typeface="Biome Light"/>
              </a:rPr>
              <a:t>Based on the following graph, you can tell indicators 5, 6, and 8 were most influential. </a:t>
            </a:r>
          </a:p>
          <a:p>
            <a:pPr marL="342900" indent="-342900">
              <a:lnSpc>
                <a:spcPct val="90000"/>
              </a:lnSpc>
              <a:spcBef>
                <a:spcPts val="1000"/>
              </a:spcBef>
              <a:buFont typeface="Arial"/>
              <a:buChar char="•"/>
              <a:defRPr/>
            </a:pPr>
            <a:endParaRPr lang="en-US" sz="2100">
              <a:solidFill>
                <a:schemeClr val="tx1">
                  <a:lumMod val="95000"/>
                </a:schemeClr>
              </a:solidFill>
              <a:latin typeface="Calibri"/>
              <a:cs typeface="Biome Light"/>
            </a:endParaRPr>
          </a:p>
          <a:p>
            <a:pPr marL="342900" indent="-342900">
              <a:lnSpc>
                <a:spcPct val="90000"/>
              </a:lnSpc>
              <a:spcBef>
                <a:spcPts val="1000"/>
              </a:spcBef>
              <a:buFont typeface="Arial"/>
              <a:buChar char="•"/>
              <a:defRPr/>
            </a:pPr>
            <a:r>
              <a:rPr lang="en-US" sz="2100">
                <a:solidFill>
                  <a:schemeClr val="tx1">
                    <a:lumMod val="95000"/>
                  </a:schemeClr>
                </a:solidFill>
                <a:latin typeface="Calibri"/>
                <a:cs typeface="Biome Light"/>
              </a:rPr>
              <a:t>Indicator 3 had very low influence, followed by indicator 1. </a:t>
            </a:r>
            <a:endParaRPr lang="en-US" sz="2100" b="0" i="0">
              <a:solidFill>
                <a:schemeClr val="tx1">
                  <a:lumMod val="95000"/>
                </a:schemeClr>
              </a:solidFill>
              <a:effectLst/>
              <a:latin typeface="Calibri"/>
              <a:cs typeface="Biome Light"/>
            </a:endParaRPr>
          </a:p>
          <a:p>
            <a:pPr marL="457200" indent="-457200" algn="just">
              <a:lnSpc>
                <a:spcPct val="90000"/>
              </a:lnSpc>
              <a:spcBef>
                <a:spcPts val="1000"/>
              </a:spcBef>
              <a:buFont typeface="Calibri Light" panose="020F0302020204030204"/>
              <a:buAutoNum type="arabicPeriod"/>
              <a:defRPr/>
            </a:pPr>
            <a:endParaRPr lang="en-US" sz="2100">
              <a:solidFill>
                <a:srgbClr val="F2F2F2"/>
              </a:solidFill>
              <a:latin typeface="Calibri"/>
              <a:cs typeface="Biome Light"/>
            </a:endParaRPr>
          </a:p>
          <a:p>
            <a:pPr algn="just">
              <a:lnSpc>
                <a:spcPct val="90000"/>
              </a:lnSpc>
              <a:spcBef>
                <a:spcPts val="1000"/>
              </a:spcBef>
              <a:defRPr/>
            </a:pPr>
            <a:endParaRPr lang="en-US" sz="2100">
              <a:solidFill>
                <a:srgbClr val="F2F2F2"/>
              </a:solidFill>
              <a:latin typeface="Calibri"/>
              <a:cs typeface="Biome Light"/>
            </a:endParaRPr>
          </a:p>
        </p:txBody>
      </p:sp>
      <p:sp>
        <p:nvSpPr>
          <p:cNvPr id="5" name="Slide Number Placeholder 4">
            <a:extLst>
              <a:ext uri="{FF2B5EF4-FFF2-40B4-BE49-F238E27FC236}">
                <a16:creationId xmlns:a16="http://schemas.microsoft.com/office/drawing/2014/main" id="{62899DAA-51D2-A397-AD6C-9A118AD06892}"/>
              </a:ext>
            </a:extLst>
          </p:cNvPr>
          <p:cNvSpPr>
            <a:spLocks noGrp="1"/>
          </p:cNvSpPr>
          <p:nvPr>
            <p:ph type="sldNum" sz="quarter" idx="12"/>
          </p:nvPr>
        </p:nvSpPr>
        <p:spPr>
          <a:xfrm>
            <a:off x="11641618" y="6484133"/>
            <a:ext cx="551167" cy="377825"/>
          </a:xfrm>
        </p:spPr>
        <p:txBody>
          <a:bodyPr/>
          <a:lstStyle/>
          <a:p>
            <a:fld id="{69E57DC2-970A-4B3E-BB1C-7A09969E49DF}" type="slidenum">
              <a:rPr lang="en-US" smtClean="0"/>
              <a:t>9</a:t>
            </a:fld>
            <a:endParaRPr lang="en-US"/>
          </a:p>
        </p:txBody>
      </p:sp>
      <p:pic>
        <p:nvPicPr>
          <p:cNvPr id="4" name="Picture 5" descr="Chart, bar chart&#10;&#10;Description automatically generated">
            <a:extLst>
              <a:ext uri="{FF2B5EF4-FFF2-40B4-BE49-F238E27FC236}">
                <a16:creationId xmlns:a16="http://schemas.microsoft.com/office/drawing/2014/main" id="{E65B6BD7-D146-3E7B-DFDB-80FB830D2026}"/>
              </a:ext>
            </a:extLst>
          </p:cNvPr>
          <p:cNvPicPr>
            <a:picLocks noChangeAspect="1"/>
          </p:cNvPicPr>
          <p:nvPr/>
        </p:nvPicPr>
        <p:blipFill>
          <a:blip r:embed="rId3"/>
          <a:stretch>
            <a:fillRect/>
          </a:stretch>
        </p:blipFill>
        <p:spPr>
          <a:xfrm>
            <a:off x="380516" y="1396864"/>
            <a:ext cx="6732838" cy="4849084"/>
          </a:xfrm>
          <a:prstGeom prst="rect">
            <a:avLst/>
          </a:prstGeom>
        </p:spPr>
      </p:pic>
    </p:spTree>
    <p:extLst>
      <p:ext uri="{BB962C8B-B14F-4D97-AF65-F5344CB8AC3E}">
        <p14:creationId xmlns:p14="http://schemas.microsoft.com/office/powerpoint/2010/main" val="9793850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Future design</Template>
  <Application>Microsoft Office PowerPoint</Application>
  <PresentationFormat>Widescreen</PresentationFormat>
  <Slides>23</Slides>
  <Notes>22</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Celestial</vt:lpstr>
      <vt:lpstr>AI for good  5g/ml challenge</vt:lpstr>
      <vt:lpstr> Team SPEARS-9</vt:lpstr>
      <vt:lpstr>Outline</vt:lpstr>
      <vt:lpstr>Problem statement</vt:lpstr>
      <vt:lpstr>DATA</vt:lpstr>
      <vt:lpstr>Outlier Detection  </vt:lpstr>
      <vt:lpstr>DATA TRANSFORMATION  </vt:lpstr>
      <vt:lpstr>model evaluation Summary </vt:lpstr>
      <vt:lpstr>Indicator Importance</vt:lpstr>
      <vt:lpstr>Business recommendations</vt:lpstr>
      <vt:lpstr>Future scope</vt:lpstr>
      <vt:lpstr>Thank You!</vt:lpstr>
      <vt:lpstr>PowerPoint Presentation</vt:lpstr>
      <vt:lpstr>Covariance matrix</vt:lpstr>
      <vt:lpstr>LOGISTIC REGRESSION </vt:lpstr>
      <vt:lpstr>DECISION TREE classification </vt:lpstr>
      <vt:lpstr>RANDOM FOREST classification </vt:lpstr>
      <vt:lpstr>gradient boosting classification </vt:lpstr>
      <vt:lpstr>Ada boosting classification </vt:lpstr>
      <vt:lpstr>Extra tree classification </vt:lpstr>
      <vt:lpstr>K-Neighbors CLASSIFICATION </vt:lpstr>
      <vt:lpstr>SUPPORT VECTOR CLASSIFICATION </vt:lpstr>
      <vt:lpstr>Gaussian Naive Bayes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2</dc:title>
  <dc:creator>Yash, Kumar</dc:creator>
  <cp:revision>1</cp:revision>
  <dcterms:created xsi:type="dcterms:W3CDTF">2022-11-15T19:00:18Z</dcterms:created>
  <dcterms:modified xsi:type="dcterms:W3CDTF">2022-11-30T03:28:16Z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